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4"/>
  </p:sldMasterIdLst>
  <p:notesMasterIdLst>
    <p:notesMasterId r:id="rId17"/>
  </p:notesMasterIdLst>
  <p:handoutMasterIdLst>
    <p:handoutMasterId r:id="rId18"/>
  </p:handoutMasterIdLst>
  <p:sldIdLst>
    <p:sldId id="256" r:id="rId5"/>
    <p:sldId id="330" r:id="rId6"/>
    <p:sldId id="305" r:id="rId7"/>
    <p:sldId id="343" r:id="rId8"/>
    <p:sldId id="344" r:id="rId9"/>
    <p:sldId id="345" r:id="rId10"/>
    <p:sldId id="347" r:id="rId11"/>
    <p:sldId id="348" r:id="rId12"/>
    <p:sldId id="349" r:id="rId13"/>
    <p:sldId id="350" r:id="rId14"/>
    <p:sldId id="351" r:id="rId15"/>
    <p:sldId id="346" r:id="rId16"/>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144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725" autoAdjust="0"/>
  </p:normalViewPr>
  <p:slideViewPr>
    <p:cSldViewPr snapToGrid="0">
      <p:cViewPr>
        <p:scale>
          <a:sx n="75" d="100"/>
          <a:sy n="75" d="100"/>
        </p:scale>
        <p:origin x="974" y="1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handoutMaster" Target="handoutMasters/handoutMaster1.xml" /><Relationship Id="rId3" Type="http://schemas.openxmlformats.org/officeDocument/2006/relationships/customXml" Target="../customXml/item3.xml" /><Relationship Id="rId21" Type="http://schemas.openxmlformats.org/officeDocument/2006/relationships/theme" Target="theme/theme1.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notesMaster" Target="notesMasters/notesMaster1.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viewProps" Target="viewProps.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5" Type="http://schemas.openxmlformats.org/officeDocument/2006/relationships/slide" Target="slides/slide1.xml" /><Relationship Id="rId15" Type="http://schemas.openxmlformats.org/officeDocument/2006/relationships/slide" Target="slides/slide11.xml" /><Relationship Id="rId10" Type="http://schemas.openxmlformats.org/officeDocument/2006/relationships/slide" Target="slides/slide6.xml" /><Relationship Id="rId19" Type="http://schemas.openxmlformats.org/officeDocument/2006/relationships/presProps" Target="presProps.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tableStyles" Target="tableStyles.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DA47A63F-9D06-479D-A04D-717692D432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MX"/>
          </a:p>
        </p:txBody>
      </p:sp>
      <p:sp>
        <p:nvSpPr>
          <p:cNvPr id="3" name="Marcador de fecha 2">
            <a:extLst>
              <a:ext uri="{FF2B5EF4-FFF2-40B4-BE49-F238E27FC236}">
                <a16:creationId xmlns:a16="http://schemas.microsoft.com/office/drawing/2014/main" id="{C51F70DC-6EDE-457C-B55A-39AC7DE41A3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53D4D28-DEA3-44DE-98D3-BD78CDF8A97D}" type="datetime1">
              <a:rPr lang="es-MX" smtClean="0"/>
              <a:t>28/11/2025</a:t>
            </a:fld>
            <a:endParaRPr lang="es-MX"/>
          </a:p>
        </p:txBody>
      </p:sp>
      <p:sp>
        <p:nvSpPr>
          <p:cNvPr id="4" name="Marcador de pie de página 3">
            <a:extLst>
              <a:ext uri="{FF2B5EF4-FFF2-40B4-BE49-F238E27FC236}">
                <a16:creationId xmlns:a16="http://schemas.microsoft.com/office/drawing/2014/main" id="{146987CF-42F5-4BB0-AD0D-1D64C35944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MX"/>
          </a:p>
        </p:txBody>
      </p:sp>
      <p:sp>
        <p:nvSpPr>
          <p:cNvPr id="5" name="Marcador de número de diapositiva 4">
            <a:extLst>
              <a:ext uri="{FF2B5EF4-FFF2-40B4-BE49-F238E27FC236}">
                <a16:creationId xmlns:a16="http://schemas.microsoft.com/office/drawing/2014/main" id="{22368FB4-296C-4F8C-BFA3-D7C3AD617B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F555657-0A12-495F-9FFA-D8F7554E7C39}" type="slidenum">
              <a:rPr lang="es-MX" smtClean="0"/>
              <a:t>‹Nº›</a:t>
            </a:fld>
            <a:endParaRPr lang="es-MX"/>
          </a:p>
        </p:txBody>
      </p:sp>
    </p:spTree>
    <p:extLst>
      <p:ext uri="{BB962C8B-B14F-4D97-AF65-F5344CB8AC3E}">
        <p14:creationId xmlns:p14="http://schemas.microsoft.com/office/powerpoint/2010/main" val="17664322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MX"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D0D835-D11C-4916-9C8E-2B837C039908}" type="datetime1">
              <a:rPr lang="es-MX" smtClean="0"/>
              <a:pPr/>
              <a:t>28/11/2025</a:t>
            </a:fld>
            <a:endParaRPr lang="es-MX"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MX"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MX" noProof="0"/>
              <a:t>Haga clic para modificar los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MX"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2780FBB-F712-42E7-8C2F-226D98798B3F}" type="slidenum">
              <a:rPr lang="es-MX" noProof="0" smtClean="0"/>
              <a:t>‹Nº›</a:t>
            </a:fld>
            <a:endParaRPr lang="es-MX" noProof="0"/>
          </a:p>
        </p:txBody>
      </p:sp>
    </p:spTree>
    <p:extLst>
      <p:ext uri="{BB962C8B-B14F-4D97-AF65-F5344CB8AC3E}">
        <p14:creationId xmlns:p14="http://schemas.microsoft.com/office/powerpoint/2010/main" val="25671535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pPr rtl="0"/>
            <a:fld id="{E2780FBB-F712-42E7-8C2F-226D98798B3F}" type="slidenum">
              <a:rPr lang="es-MX" smtClean="0"/>
              <a:t>1</a:t>
            </a:fld>
            <a:endParaRPr lang="es-MX"/>
          </a:p>
        </p:txBody>
      </p:sp>
    </p:spTree>
    <p:extLst>
      <p:ext uri="{BB962C8B-B14F-4D97-AF65-F5344CB8AC3E}">
        <p14:creationId xmlns:p14="http://schemas.microsoft.com/office/powerpoint/2010/main" val="782817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768DF-4D56-4DE0-A89A-54901977974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B215674-6011-7B73-CCC7-1D7A9723599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734B75C5-A0F5-5201-ADF0-829A69FF9E51}"/>
              </a:ext>
            </a:extLst>
          </p:cNvPr>
          <p:cNvSpPr>
            <a:spLocks noGrp="1"/>
          </p:cNvSpPr>
          <p:nvPr>
            <p:ph type="body" idx="1"/>
          </p:nvPr>
        </p:nvSpPr>
        <p:spPr/>
        <p:txBody>
          <a:bodyPr/>
          <a:lstStyle/>
          <a:p>
            <a:endParaRPr lang="es-MX"/>
          </a:p>
        </p:txBody>
      </p:sp>
      <p:sp>
        <p:nvSpPr>
          <p:cNvPr id="4" name="Marcador de número de diapositiva 3">
            <a:extLst>
              <a:ext uri="{FF2B5EF4-FFF2-40B4-BE49-F238E27FC236}">
                <a16:creationId xmlns:a16="http://schemas.microsoft.com/office/drawing/2014/main" id="{B2F724EA-E731-B57A-DBEF-94C2FACD673E}"/>
              </a:ext>
            </a:extLst>
          </p:cNvPr>
          <p:cNvSpPr>
            <a:spLocks noGrp="1"/>
          </p:cNvSpPr>
          <p:nvPr>
            <p:ph type="sldNum" sz="quarter" idx="5"/>
          </p:nvPr>
        </p:nvSpPr>
        <p:spPr/>
        <p:txBody>
          <a:bodyPr/>
          <a:lstStyle/>
          <a:p>
            <a:pPr rtl="0"/>
            <a:fld id="{E2780FBB-F712-42E7-8C2F-226D98798B3F}" type="slidenum">
              <a:rPr lang="es-MX" smtClean="0"/>
              <a:t>10</a:t>
            </a:fld>
            <a:endParaRPr lang="es-MX"/>
          </a:p>
        </p:txBody>
      </p:sp>
    </p:spTree>
    <p:extLst>
      <p:ext uri="{BB962C8B-B14F-4D97-AF65-F5344CB8AC3E}">
        <p14:creationId xmlns:p14="http://schemas.microsoft.com/office/powerpoint/2010/main" val="1081972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E52C7-E658-B508-79A8-0113EFF58EC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85FB683-9937-20A7-21C0-CBAE84DB5F6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784B084-810E-BBE2-932D-581CC8DD58F2}"/>
              </a:ext>
            </a:extLst>
          </p:cNvPr>
          <p:cNvSpPr>
            <a:spLocks noGrp="1"/>
          </p:cNvSpPr>
          <p:nvPr>
            <p:ph type="body" idx="1"/>
          </p:nvPr>
        </p:nvSpPr>
        <p:spPr/>
        <p:txBody>
          <a:bodyPr/>
          <a:lstStyle/>
          <a:p>
            <a:endParaRPr lang="es-MX"/>
          </a:p>
        </p:txBody>
      </p:sp>
      <p:sp>
        <p:nvSpPr>
          <p:cNvPr id="4" name="Marcador de número de diapositiva 3">
            <a:extLst>
              <a:ext uri="{FF2B5EF4-FFF2-40B4-BE49-F238E27FC236}">
                <a16:creationId xmlns:a16="http://schemas.microsoft.com/office/drawing/2014/main" id="{724AC592-E8CF-698C-2C8B-D1DBD2DF51AC}"/>
              </a:ext>
            </a:extLst>
          </p:cNvPr>
          <p:cNvSpPr>
            <a:spLocks noGrp="1"/>
          </p:cNvSpPr>
          <p:nvPr>
            <p:ph type="sldNum" sz="quarter" idx="5"/>
          </p:nvPr>
        </p:nvSpPr>
        <p:spPr/>
        <p:txBody>
          <a:bodyPr/>
          <a:lstStyle/>
          <a:p>
            <a:pPr rtl="0"/>
            <a:fld id="{E2780FBB-F712-42E7-8C2F-226D98798B3F}" type="slidenum">
              <a:rPr lang="es-MX" smtClean="0"/>
              <a:t>11</a:t>
            </a:fld>
            <a:endParaRPr lang="es-MX"/>
          </a:p>
        </p:txBody>
      </p:sp>
    </p:spTree>
    <p:extLst>
      <p:ext uri="{BB962C8B-B14F-4D97-AF65-F5344CB8AC3E}">
        <p14:creationId xmlns:p14="http://schemas.microsoft.com/office/powerpoint/2010/main" val="1326639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10597-1F42-530D-F111-27BD7BBC328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561D9EB-BE80-1BA3-F88A-92D67A802BF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B9A473F-29B6-7736-5496-998FC8DA5BB2}"/>
              </a:ext>
            </a:extLst>
          </p:cNvPr>
          <p:cNvSpPr>
            <a:spLocks noGrp="1"/>
          </p:cNvSpPr>
          <p:nvPr>
            <p:ph type="body" idx="1"/>
          </p:nvPr>
        </p:nvSpPr>
        <p:spPr/>
        <p:txBody>
          <a:bodyPr/>
          <a:lstStyle/>
          <a:p>
            <a:endParaRPr lang="es-MX"/>
          </a:p>
        </p:txBody>
      </p:sp>
      <p:sp>
        <p:nvSpPr>
          <p:cNvPr id="4" name="Marcador de número de diapositiva 3">
            <a:extLst>
              <a:ext uri="{FF2B5EF4-FFF2-40B4-BE49-F238E27FC236}">
                <a16:creationId xmlns:a16="http://schemas.microsoft.com/office/drawing/2014/main" id="{81B24FD0-EC52-3199-9F07-867532E58005}"/>
              </a:ext>
            </a:extLst>
          </p:cNvPr>
          <p:cNvSpPr>
            <a:spLocks noGrp="1"/>
          </p:cNvSpPr>
          <p:nvPr>
            <p:ph type="sldNum" sz="quarter" idx="5"/>
          </p:nvPr>
        </p:nvSpPr>
        <p:spPr/>
        <p:txBody>
          <a:bodyPr/>
          <a:lstStyle/>
          <a:p>
            <a:pPr rtl="0"/>
            <a:fld id="{E2780FBB-F712-42E7-8C2F-226D98798B3F}" type="slidenum">
              <a:rPr lang="es-MX" smtClean="0"/>
              <a:t>12</a:t>
            </a:fld>
            <a:endParaRPr lang="es-MX"/>
          </a:p>
        </p:txBody>
      </p:sp>
    </p:spTree>
    <p:extLst>
      <p:ext uri="{BB962C8B-B14F-4D97-AF65-F5344CB8AC3E}">
        <p14:creationId xmlns:p14="http://schemas.microsoft.com/office/powerpoint/2010/main" val="1632216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pPr rtl="0"/>
            <a:fld id="{E2780FBB-F712-42E7-8C2F-226D98798B3F}" type="slidenum">
              <a:rPr lang="es-MX" smtClean="0"/>
              <a:t>2</a:t>
            </a:fld>
            <a:endParaRPr lang="es-MX"/>
          </a:p>
        </p:txBody>
      </p:sp>
    </p:spTree>
    <p:extLst>
      <p:ext uri="{BB962C8B-B14F-4D97-AF65-F5344CB8AC3E}">
        <p14:creationId xmlns:p14="http://schemas.microsoft.com/office/powerpoint/2010/main" val="2081467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pPr rtl="0"/>
            <a:fld id="{E2780FBB-F712-42E7-8C2F-226D98798B3F}" type="slidenum">
              <a:rPr lang="es-MX" smtClean="0"/>
              <a:t>3</a:t>
            </a:fld>
            <a:endParaRPr lang="es-MX"/>
          </a:p>
        </p:txBody>
      </p:sp>
    </p:spTree>
    <p:extLst>
      <p:ext uri="{BB962C8B-B14F-4D97-AF65-F5344CB8AC3E}">
        <p14:creationId xmlns:p14="http://schemas.microsoft.com/office/powerpoint/2010/main" val="3868346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88E4F-682F-841D-C19F-005997C0945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AFD1075-626F-2728-61EE-2C29FFD8DB0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7580831-FE26-7CC5-9158-92FAF1BF8988}"/>
              </a:ext>
            </a:extLst>
          </p:cNvPr>
          <p:cNvSpPr>
            <a:spLocks noGrp="1"/>
          </p:cNvSpPr>
          <p:nvPr>
            <p:ph type="body" idx="1"/>
          </p:nvPr>
        </p:nvSpPr>
        <p:spPr/>
        <p:txBody>
          <a:bodyPr/>
          <a:lstStyle/>
          <a:p>
            <a:endParaRPr lang="es-MX"/>
          </a:p>
        </p:txBody>
      </p:sp>
      <p:sp>
        <p:nvSpPr>
          <p:cNvPr id="4" name="Marcador de número de diapositiva 3">
            <a:extLst>
              <a:ext uri="{FF2B5EF4-FFF2-40B4-BE49-F238E27FC236}">
                <a16:creationId xmlns:a16="http://schemas.microsoft.com/office/drawing/2014/main" id="{F3BCD94C-BAB8-2FC5-E094-E47B4320B0CF}"/>
              </a:ext>
            </a:extLst>
          </p:cNvPr>
          <p:cNvSpPr>
            <a:spLocks noGrp="1"/>
          </p:cNvSpPr>
          <p:nvPr>
            <p:ph type="sldNum" sz="quarter" idx="5"/>
          </p:nvPr>
        </p:nvSpPr>
        <p:spPr/>
        <p:txBody>
          <a:bodyPr/>
          <a:lstStyle/>
          <a:p>
            <a:pPr rtl="0"/>
            <a:fld id="{E2780FBB-F712-42E7-8C2F-226D98798B3F}" type="slidenum">
              <a:rPr lang="es-MX" smtClean="0"/>
              <a:t>4</a:t>
            </a:fld>
            <a:endParaRPr lang="es-MX"/>
          </a:p>
        </p:txBody>
      </p:sp>
    </p:spTree>
    <p:extLst>
      <p:ext uri="{BB962C8B-B14F-4D97-AF65-F5344CB8AC3E}">
        <p14:creationId xmlns:p14="http://schemas.microsoft.com/office/powerpoint/2010/main" val="1890403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F8AF1-9860-DCFB-9AC6-4ED273DD2E7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06C1670-13FF-FE18-A891-F0A612FC171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76B9E83-0AB2-917A-0302-929074CC87A7}"/>
              </a:ext>
            </a:extLst>
          </p:cNvPr>
          <p:cNvSpPr>
            <a:spLocks noGrp="1"/>
          </p:cNvSpPr>
          <p:nvPr>
            <p:ph type="body" idx="1"/>
          </p:nvPr>
        </p:nvSpPr>
        <p:spPr/>
        <p:txBody>
          <a:bodyPr/>
          <a:lstStyle/>
          <a:p>
            <a:endParaRPr lang="es-MX"/>
          </a:p>
        </p:txBody>
      </p:sp>
      <p:sp>
        <p:nvSpPr>
          <p:cNvPr id="4" name="Marcador de número de diapositiva 3">
            <a:extLst>
              <a:ext uri="{FF2B5EF4-FFF2-40B4-BE49-F238E27FC236}">
                <a16:creationId xmlns:a16="http://schemas.microsoft.com/office/drawing/2014/main" id="{EF91316B-9313-15AC-FA47-61507DBB776B}"/>
              </a:ext>
            </a:extLst>
          </p:cNvPr>
          <p:cNvSpPr>
            <a:spLocks noGrp="1"/>
          </p:cNvSpPr>
          <p:nvPr>
            <p:ph type="sldNum" sz="quarter" idx="5"/>
          </p:nvPr>
        </p:nvSpPr>
        <p:spPr/>
        <p:txBody>
          <a:bodyPr/>
          <a:lstStyle/>
          <a:p>
            <a:pPr rtl="0"/>
            <a:fld id="{E2780FBB-F712-42E7-8C2F-226D98798B3F}" type="slidenum">
              <a:rPr lang="es-MX" smtClean="0"/>
              <a:t>5</a:t>
            </a:fld>
            <a:endParaRPr lang="es-MX"/>
          </a:p>
        </p:txBody>
      </p:sp>
    </p:spTree>
    <p:extLst>
      <p:ext uri="{BB962C8B-B14F-4D97-AF65-F5344CB8AC3E}">
        <p14:creationId xmlns:p14="http://schemas.microsoft.com/office/powerpoint/2010/main" val="3890179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4A6A7-AF3A-3837-B6FB-CCBBD009A03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8A7AEE3-80D9-EA4A-39DF-1910F05D3F7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92F0D6F-A43B-1C0D-F9C8-4482525C87E0}"/>
              </a:ext>
            </a:extLst>
          </p:cNvPr>
          <p:cNvSpPr>
            <a:spLocks noGrp="1"/>
          </p:cNvSpPr>
          <p:nvPr>
            <p:ph type="body" idx="1"/>
          </p:nvPr>
        </p:nvSpPr>
        <p:spPr/>
        <p:txBody>
          <a:bodyPr/>
          <a:lstStyle/>
          <a:p>
            <a:endParaRPr lang="es-MX"/>
          </a:p>
        </p:txBody>
      </p:sp>
      <p:sp>
        <p:nvSpPr>
          <p:cNvPr id="4" name="Marcador de número de diapositiva 3">
            <a:extLst>
              <a:ext uri="{FF2B5EF4-FFF2-40B4-BE49-F238E27FC236}">
                <a16:creationId xmlns:a16="http://schemas.microsoft.com/office/drawing/2014/main" id="{B1781216-C609-4E52-F6E6-4A3469F1C954}"/>
              </a:ext>
            </a:extLst>
          </p:cNvPr>
          <p:cNvSpPr>
            <a:spLocks noGrp="1"/>
          </p:cNvSpPr>
          <p:nvPr>
            <p:ph type="sldNum" sz="quarter" idx="5"/>
          </p:nvPr>
        </p:nvSpPr>
        <p:spPr/>
        <p:txBody>
          <a:bodyPr/>
          <a:lstStyle/>
          <a:p>
            <a:pPr rtl="0"/>
            <a:fld id="{E2780FBB-F712-42E7-8C2F-226D98798B3F}" type="slidenum">
              <a:rPr lang="es-MX" smtClean="0"/>
              <a:t>6</a:t>
            </a:fld>
            <a:endParaRPr lang="es-MX"/>
          </a:p>
        </p:txBody>
      </p:sp>
    </p:spTree>
    <p:extLst>
      <p:ext uri="{BB962C8B-B14F-4D97-AF65-F5344CB8AC3E}">
        <p14:creationId xmlns:p14="http://schemas.microsoft.com/office/powerpoint/2010/main" val="2786971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7470A-0B2D-D2EE-D984-EFE7862A3DB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2E4344F-8289-843E-250F-C2BAAF262FC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3EB06709-0AD5-61A5-A17E-D3C9505CB61E}"/>
              </a:ext>
            </a:extLst>
          </p:cNvPr>
          <p:cNvSpPr>
            <a:spLocks noGrp="1"/>
          </p:cNvSpPr>
          <p:nvPr>
            <p:ph type="body" idx="1"/>
          </p:nvPr>
        </p:nvSpPr>
        <p:spPr/>
        <p:txBody>
          <a:bodyPr/>
          <a:lstStyle/>
          <a:p>
            <a:endParaRPr lang="es-MX"/>
          </a:p>
        </p:txBody>
      </p:sp>
      <p:sp>
        <p:nvSpPr>
          <p:cNvPr id="4" name="Marcador de número de diapositiva 3">
            <a:extLst>
              <a:ext uri="{FF2B5EF4-FFF2-40B4-BE49-F238E27FC236}">
                <a16:creationId xmlns:a16="http://schemas.microsoft.com/office/drawing/2014/main" id="{4681D856-CBDF-8316-0399-C56A23CE0589}"/>
              </a:ext>
            </a:extLst>
          </p:cNvPr>
          <p:cNvSpPr>
            <a:spLocks noGrp="1"/>
          </p:cNvSpPr>
          <p:nvPr>
            <p:ph type="sldNum" sz="quarter" idx="5"/>
          </p:nvPr>
        </p:nvSpPr>
        <p:spPr/>
        <p:txBody>
          <a:bodyPr/>
          <a:lstStyle/>
          <a:p>
            <a:pPr rtl="0"/>
            <a:fld id="{E2780FBB-F712-42E7-8C2F-226D98798B3F}" type="slidenum">
              <a:rPr lang="es-MX" smtClean="0"/>
              <a:t>7</a:t>
            </a:fld>
            <a:endParaRPr lang="es-MX"/>
          </a:p>
        </p:txBody>
      </p:sp>
    </p:spTree>
    <p:extLst>
      <p:ext uri="{BB962C8B-B14F-4D97-AF65-F5344CB8AC3E}">
        <p14:creationId xmlns:p14="http://schemas.microsoft.com/office/powerpoint/2010/main" val="3783593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A71B3-2739-7320-A868-8132E68D9F4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27F2579-F23C-7944-6786-EF5D1FF8B23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B7599A4-81C0-7B7E-E8C0-5527F1A290C0}"/>
              </a:ext>
            </a:extLst>
          </p:cNvPr>
          <p:cNvSpPr>
            <a:spLocks noGrp="1"/>
          </p:cNvSpPr>
          <p:nvPr>
            <p:ph type="body" idx="1"/>
          </p:nvPr>
        </p:nvSpPr>
        <p:spPr/>
        <p:txBody>
          <a:bodyPr/>
          <a:lstStyle/>
          <a:p>
            <a:endParaRPr lang="es-MX"/>
          </a:p>
        </p:txBody>
      </p:sp>
      <p:sp>
        <p:nvSpPr>
          <p:cNvPr id="4" name="Marcador de número de diapositiva 3">
            <a:extLst>
              <a:ext uri="{FF2B5EF4-FFF2-40B4-BE49-F238E27FC236}">
                <a16:creationId xmlns:a16="http://schemas.microsoft.com/office/drawing/2014/main" id="{0045CC56-E5B9-2FF4-A701-651D1EF689AA}"/>
              </a:ext>
            </a:extLst>
          </p:cNvPr>
          <p:cNvSpPr>
            <a:spLocks noGrp="1"/>
          </p:cNvSpPr>
          <p:nvPr>
            <p:ph type="sldNum" sz="quarter" idx="5"/>
          </p:nvPr>
        </p:nvSpPr>
        <p:spPr/>
        <p:txBody>
          <a:bodyPr/>
          <a:lstStyle/>
          <a:p>
            <a:pPr rtl="0"/>
            <a:fld id="{E2780FBB-F712-42E7-8C2F-226D98798B3F}" type="slidenum">
              <a:rPr lang="es-MX" smtClean="0"/>
              <a:t>8</a:t>
            </a:fld>
            <a:endParaRPr lang="es-MX"/>
          </a:p>
        </p:txBody>
      </p:sp>
    </p:spTree>
    <p:extLst>
      <p:ext uri="{BB962C8B-B14F-4D97-AF65-F5344CB8AC3E}">
        <p14:creationId xmlns:p14="http://schemas.microsoft.com/office/powerpoint/2010/main" val="710797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FF5A5-54FE-9471-0100-457E47FCBD07}"/>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F4E48F5-E0A5-1900-F300-1D2604161DB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EBAE304-F0E5-CF84-F3C9-635347AEF7A6}"/>
              </a:ext>
            </a:extLst>
          </p:cNvPr>
          <p:cNvSpPr>
            <a:spLocks noGrp="1"/>
          </p:cNvSpPr>
          <p:nvPr>
            <p:ph type="body" idx="1"/>
          </p:nvPr>
        </p:nvSpPr>
        <p:spPr/>
        <p:txBody>
          <a:bodyPr/>
          <a:lstStyle/>
          <a:p>
            <a:endParaRPr lang="es-MX"/>
          </a:p>
        </p:txBody>
      </p:sp>
      <p:sp>
        <p:nvSpPr>
          <p:cNvPr id="4" name="Marcador de número de diapositiva 3">
            <a:extLst>
              <a:ext uri="{FF2B5EF4-FFF2-40B4-BE49-F238E27FC236}">
                <a16:creationId xmlns:a16="http://schemas.microsoft.com/office/drawing/2014/main" id="{B0E37769-9AA9-97F4-C970-CEA6257197D1}"/>
              </a:ext>
            </a:extLst>
          </p:cNvPr>
          <p:cNvSpPr>
            <a:spLocks noGrp="1"/>
          </p:cNvSpPr>
          <p:nvPr>
            <p:ph type="sldNum" sz="quarter" idx="5"/>
          </p:nvPr>
        </p:nvSpPr>
        <p:spPr/>
        <p:txBody>
          <a:bodyPr/>
          <a:lstStyle/>
          <a:p>
            <a:pPr rtl="0"/>
            <a:fld id="{E2780FBB-F712-42E7-8C2F-226D98798B3F}" type="slidenum">
              <a:rPr lang="es-MX" smtClean="0"/>
              <a:t>9</a:t>
            </a:fld>
            <a:endParaRPr lang="es-MX"/>
          </a:p>
        </p:txBody>
      </p:sp>
    </p:spTree>
    <p:extLst>
      <p:ext uri="{BB962C8B-B14F-4D97-AF65-F5344CB8AC3E}">
        <p14:creationId xmlns:p14="http://schemas.microsoft.com/office/powerpoint/2010/main" val="25442535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p:spTree>
      <p:nvGrpSpPr>
        <p:cNvPr id="1" name=""/>
        <p:cNvGrpSpPr/>
        <p:nvPr/>
      </p:nvGrpSpPr>
      <p:grpSpPr>
        <a:xfrm>
          <a:off x="0" y="0"/>
          <a:ext cx="0" cy="0"/>
          <a:chOff x="0" y="0"/>
          <a:chExt cx="0" cy="0"/>
        </a:xfrm>
      </p:grpSpPr>
      <p:sp useBgFill="1">
        <p:nvSpPr>
          <p:cNvPr id="11" name="Rectángulo 10">
            <a:extLst>
              <a:ext uri="{FF2B5EF4-FFF2-40B4-BE49-F238E27FC236}">
                <a16:creationId xmlns:a16="http://schemas.microsoft.com/office/drawing/2014/main" id="{B3FB0C32-F044-4939-92E4-8BA39B7A391A}"/>
              </a:ext>
              <a:ext uri="{C183D7F6-B498-43B3-948B-1728B52AA6E4}">
                <adec:decorative xmlns:adec="http://schemas.microsoft.com/office/drawing/2017/decorative" val="1"/>
              </a:ext>
            </a:extLst>
          </p:cNvPr>
          <p:cNvSpPr/>
          <p:nvPr userDrawn="1"/>
        </p:nvSpPr>
        <p:spPr>
          <a:xfrm>
            <a:off x="3050" y="-66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a:p>
        </p:txBody>
      </p:sp>
      <p:sp>
        <p:nvSpPr>
          <p:cNvPr id="12" name="Rectángulo 11">
            <a:extLst>
              <a:ext uri="{FF2B5EF4-FFF2-40B4-BE49-F238E27FC236}">
                <a16:creationId xmlns:a16="http://schemas.microsoft.com/office/drawing/2014/main" id="{6584BE8A-3E34-4967-9E7C-13EC8F6A990A}"/>
              </a:ext>
              <a:ext uri="{C183D7F6-B498-43B3-948B-1728B52AA6E4}">
                <adec:decorative xmlns:adec="http://schemas.microsoft.com/office/drawing/2017/decorative" val="1"/>
              </a:ext>
            </a:extLst>
          </p:cNvPr>
          <p:cNvSpPr/>
          <p:nvPr userDrawn="1"/>
        </p:nvSpPr>
        <p:spPr>
          <a:xfrm>
            <a:off x="3050" y="-663"/>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a:p>
        </p:txBody>
      </p:sp>
      <p:sp>
        <p:nvSpPr>
          <p:cNvPr id="13" name="Rectángulo 12">
            <a:extLst>
              <a:ext uri="{FF2B5EF4-FFF2-40B4-BE49-F238E27FC236}">
                <a16:creationId xmlns:a16="http://schemas.microsoft.com/office/drawing/2014/main" id="{99BFF676-EC35-4FFD-8894-CA4F2830700A}"/>
              </a:ext>
              <a:ext uri="{C183D7F6-B498-43B3-948B-1728B52AA6E4}">
                <adec:decorative xmlns:adec="http://schemas.microsoft.com/office/drawing/2017/decorative" val="1"/>
              </a:ext>
            </a:extLst>
          </p:cNvPr>
          <p:cNvSpPr/>
          <p:nvPr userDrawn="1"/>
        </p:nvSpPr>
        <p:spPr>
          <a:xfrm>
            <a:off x="3050" y="0"/>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a:p>
        </p:txBody>
      </p:sp>
      <p:sp>
        <p:nvSpPr>
          <p:cNvPr id="14" name="Elipse 13">
            <a:extLst>
              <a:ext uri="{FF2B5EF4-FFF2-40B4-BE49-F238E27FC236}">
                <a16:creationId xmlns:a16="http://schemas.microsoft.com/office/drawing/2014/main" id="{32DA1557-E095-4C82-B659-3AF550080BB1}"/>
              </a:ext>
              <a:ext uri="{C183D7F6-B498-43B3-948B-1728B52AA6E4}">
                <adec:decorative xmlns:adec="http://schemas.microsoft.com/office/drawing/2017/decorative" val="1"/>
              </a:ext>
            </a:extLst>
          </p:cNvPr>
          <p:cNvSpPr/>
          <p:nvPr userDrawn="1"/>
        </p:nvSpPr>
        <p:spPr>
          <a:xfrm rot="16200000">
            <a:off x="2746250" y="-663"/>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a:p>
        </p:txBody>
      </p:sp>
      <p:sp>
        <p:nvSpPr>
          <p:cNvPr id="15" name="Elipse 14">
            <a:extLst>
              <a:ext uri="{FF2B5EF4-FFF2-40B4-BE49-F238E27FC236}">
                <a16:creationId xmlns:a16="http://schemas.microsoft.com/office/drawing/2014/main" id="{9F34E5EF-94D7-4AE0-BDD1-81A3ECDE614C}"/>
              </a:ext>
              <a:ext uri="{C183D7F6-B498-43B3-948B-1728B52AA6E4}">
                <adec:decorative xmlns:adec="http://schemas.microsoft.com/office/drawing/2017/decorative" val="1"/>
              </a:ext>
            </a:extLst>
          </p:cNvPr>
          <p:cNvSpPr/>
          <p:nvPr userDrawn="1"/>
        </p:nvSpPr>
        <p:spPr>
          <a:xfrm rot="16200000">
            <a:off x="77040" y="1193411"/>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a:p>
        </p:txBody>
      </p:sp>
      <p:sp>
        <p:nvSpPr>
          <p:cNvPr id="16" name="Elipse 15">
            <a:extLst>
              <a:ext uri="{FF2B5EF4-FFF2-40B4-BE49-F238E27FC236}">
                <a16:creationId xmlns:a16="http://schemas.microsoft.com/office/drawing/2014/main" id="{D829E57E-3199-4AAA-B2D5-F93264FDA0B5}"/>
              </a:ext>
              <a:ext uri="{C183D7F6-B498-43B3-948B-1728B52AA6E4}">
                <adec:decorative xmlns:adec="http://schemas.microsoft.com/office/drawing/2017/decorative" val="1"/>
              </a:ext>
            </a:extLst>
          </p:cNvPr>
          <p:cNvSpPr/>
          <p:nvPr userDrawn="1"/>
        </p:nvSpPr>
        <p:spPr>
          <a:xfrm rot="16200000">
            <a:off x="6442672" y="193606"/>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a:p>
        </p:txBody>
      </p:sp>
      <p:pic>
        <p:nvPicPr>
          <p:cNvPr id="17" name="Imagen 16" descr="Tag=CustomerPhoto&#10;Crop=1&#10;Align=N/A">
            <a:extLst>
              <a:ext uri="{FF2B5EF4-FFF2-40B4-BE49-F238E27FC236}">
                <a16:creationId xmlns:a16="http://schemas.microsoft.com/office/drawing/2014/main" id="{8A791822-0971-4E61-A5E4-9AAD258F58E3}"/>
              </a:ext>
            </a:extLst>
          </p:cNvPr>
          <p:cNvPicPr>
            <a:picLocks/>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3048" y="-663"/>
            <a:ext cx="12188952" cy="6858000"/>
          </a:xfrm>
          <a:prstGeom prst="rect">
            <a:avLst/>
          </a:prstGeom>
        </p:spPr>
      </p:pic>
      <p:sp>
        <p:nvSpPr>
          <p:cNvPr id="18" name="Título 1">
            <a:extLst>
              <a:ext uri="{FF2B5EF4-FFF2-40B4-BE49-F238E27FC236}">
                <a16:creationId xmlns:a16="http://schemas.microsoft.com/office/drawing/2014/main" id="{B86D7D99-F789-4EDA-861D-B6B994F05F1D}"/>
              </a:ext>
            </a:extLst>
          </p:cNvPr>
          <p:cNvSpPr>
            <a:spLocks noGrp="1"/>
          </p:cNvSpPr>
          <p:nvPr>
            <p:ph type="ctrTitle"/>
          </p:nvPr>
        </p:nvSpPr>
        <p:spPr>
          <a:xfrm>
            <a:off x="1527050" y="1121700"/>
            <a:ext cx="9144000" cy="2387600"/>
          </a:xfrm>
        </p:spPr>
        <p:txBody>
          <a:bodyPr rtlCol="0"/>
          <a:lstStyle>
            <a:lvl1pPr algn="ctr">
              <a:defRPr>
                <a:solidFill>
                  <a:schemeClr val="bg1"/>
                </a:solidFill>
              </a:defRPr>
            </a:lvl1pPr>
          </a:lstStyle>
          <a:p>
            <a:pPr rtl="0"/>
            <a:r>
              <a:rPr lang="es-MX" noProof="0">
                <a:solidFill>
                  <a:srgbClr val="FFFFFF"/>
                </a:solidFill>
                <a:effectLst>
                  <a:outerShdw blurRad="38100" dist="38100" dir="2700000" algn="tl">
                    <a:srgbClr val="000000">
                      <a:alpha val="43137"/>
                    </a:srgbClr>
                  </a:outerShdw>
                </a:effectLst>
                <a:ea typeface="Cambria" panose="02040503050406030204" pitchFamily="18" charset="0"/>
                <a:cs typeface="Sabon Next LT" panose="020B0502040204020203" pitchFamily="2" charset="0"/>
              </a:rPr>
              <a:t>Haz clic para modificar el estilo de título del patrón</a:t>
            </a:r>
          </a:p>
        </p:txBody>
      </p:sp>
      <p:sp>
        <p:nvSpPr>
          <p:cNvPr id="20" name="Marcador de texto 12">
            <a:extLst>
              <a:ext uri="{FF2B5EF4-FFF2-40B4-BE49-F238E27FC236}">
                <a16:creationId xmlns:a16="http://schemas.microsoft.com/office/drawing/2014/main" id="{2B39487B-EA73-4D7B-93AA-D63B49F4DA7F}"/>
              </a:ext>
            </a:extLst>
          </p:cNvPr>
          <p:cNvSpPr>
            <a:spLocks noGrp="1"/>
          </p:cNvSpPr>
          <p:nvPr>
            <p:ph type="body" sz="quarter" idx="15" hasCustomPrompt="1"/>
          </p:nvPr>
        </p:nvSpPr>
        <p:spPr>
          <a:xfrm>
            <a:off x="1527050" y="3600450"/>
            <a:ext cx="9144000" cy="2451100"/>
          </a:xfrm>
        </p:spPr>
        <p:txBody>
          <a:bodyPr rtlCol="0">
            <a:normAutofit/>
          </a:bodyPr>
          <a:lstStyle>
            <a:lvl1pPr marL="0" indent="0" algn="ctr">
              <a:buNone/>
              <a:defRPr sz="2800">
                <a:solidFill>
                  <a:schemeClr val="bg1"/>
                </a:solidFill>
                <a:effectLst/>
                <a:latin typeface="+mn-lt"/>
              </a:defRPr>
            </a:lvl1pPr>
          </a:lstStyle>
          <a:p>
            <a:pPr lvl="0" rtl="0"/>
            <a:r>
              <a:rPr lang="es-MX" noProof="0"/>
              <a:t>Haz clic para modificar los estilos de texto del patrón</a:t>
            </a:r>
          </a:p>
        </p:txBody>
      </p:sp>
    </p:spTree>
    <p:extLst>
      <p:ext uri="{BB962C8B-B14F-4D97-AF65-F5344CB8AC3E}">
        <p14:creationId xmlns:p14="http://schemas.microsoft.com/office/powerpoint/2010/main" val="1155544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sumen">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18B9F00-8450-475B-B155-993BAF212AF6}"/>
              </a:ext>
            </a:extLst>
          </p:cNvPr>
          <p:cNvSpPr>
            <a:spLocks noGrp="1"/>
          </p:cNvSpPr>
          <p:nvPr>
            <p:ph type="dt" sz="half" idx="10"/>
          </p:nvPr>
        </p:nvSpPr>
        <p:spPr/>
        <p:txBody>
          <a:bodyPr rtlCol="0"/>
          <a:lstStyle/>
          <a:p>
            <a:pPr rtl="0"/>
            <a:r>
              <a:rPr lang="es-MX" noProof="0"/>
              <a:t>1/3/20XX</a:t>
            </a:r>
          </a:p>
        </p:txBody>
      </p:sp>
      <p:sp>
        <p:nvSpPr>
          <p:cNvPr id="3" name="Marcador de pie de página 2">
            <a:extLst>
              <a:ext uri="{FF2B5EF4-FFF2-40B4-BE49-F238E27FC236}">
                <a16:creationId xmlns:a16="http://schemas.microsoft.com/office/drawing/2014/main" id="{5C0FDDA3-8E6F-42F7-BFBE-7FA9C647CA4E}"/>
              </a:ext>
            </a:extLst>
          </p:cNvPr>
          <p:cNvSpPr>
            <a:spLocks noGrp="1"/>
          </p:cNvSpPr>
          <p:nvPr>
            <p:ph type="ftr" sz="quarter" idx="11"/>
          </p:nvPr>
        </p:nvSpPr>
        <p:spPr/>
        <p:txBody>
          <a:bodyPr rtlCol="0"/>
          <a:lstStyle/>
          <a:p>
            <a:pPr rtl="0"/>
            <a:r>
              <a:rPr lang="es-MX" noProof="0"/>
              <a:t>EJEMPLO DE TEXTO DE PIE DE PÁGINA</a:t>
            </a:r>
          </a:p>
        </p:txBody>
      </p:sp>
      <p:sp>
        <p:nvSpPr>
          <p:cNvPr id="4" name="Marcador de posición de número de diapositiva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rtlCol="0"/>
          <a:lstStyle/>
          <a:p>
            <a:pPr rtl="0"/>
            <a:fld id="{28844951-7827-47D4-8276-7DDE1FA7D85A}" type="slidenum">
              <a:rPr lang="es-MX" noProof="0" smtClean="0"/>
              <a:t>‹Nº›</a:t>
            </a:fld>
            <a:endParaRPr lang="es-MX" noProof="0"/>
          </a:p>
        </p:txBody>
      </p:sp>
      <p:sp>
        <p:nvSpPr>
          <p:cNvPr id="6" name="Título 1">
            <a:extLst>
              <a:ext uri="{FF2B5EF4-FFF2-40B4-BE49-F238E27FC236}">
                <a16:creationId xmlns:a16="http://schemas.microsoft.com/office/drawing/2014/main" id="{673294AE-7408-47DB-898D-41F8C069B42E}"/>
              </a:ext>
            </a:extLst>
          </p:cNvPr>
          <p:cNvSpPr>
            <a:spLocks noGrp="1"/>
          </p:cNvSpPr>
          <p:nvPr>
            <p:ph type="title"/>
          </p:nvPr>
        </p:nvSpPr>
        <p:spPr>
          <a:xfrm>
            <a:off x="841248" y="857251"/>
            <a:ext cx="6156051" cy="2076450"/>
          </a:xfrm>
        </p:spPr>
        <p:txBody>
          <a:bodyPr rtlCol="0" anchor="b">
            <a:normAutofit/>
          </a:bodyPr>
          <a:lstStyle/>
          <a:p>
            <a:pPr rtl="0"/>
            <a:r>
              <a:rPr lang="es-MX" sz="4400" noProof="0">
                <a:gradFill flip="none" rotWithShape="1">
                  <a:gsLst>
                    <a:gs pos="0">
                      <a:schemeClr val="accent5">
                        <a:alpha val="70000"/>
                      </a:schemeClr>
                    </a:gs>
                    <a:gs pos="100000">
                      <a:schemeClr val="accent1">
                        <a:alpha val="70000"/>
                      </a:schemeClr>
                    </a:gs>
                  </a:gsLst>
                  <a:lin ang="0" scaled="1"/>
                  <a:tileRect/>
                </a:gradFill>
              </a:rPr>
              <a:t>Haz clic para modificar el estilo de título del patrón</a:t>
            </a:r>
          </a:p>
        </p:txBody>
      </p:sp>
      <p:sp>
        <p:nvSpPr>
          <p:cNvPr id="7" name="Marcador de contenido 2">
            <a:extLst>
              <a:ext uri="{FF2B5EF4-FFF2-40B4-BE49-F238E27FC236}">
                <a16:creationId xmlns:a16="http://schemas.microsoft.com/office/drawing/2014/main" id="{E973052A-4118-4E04-81F8-A44EC172FE46}"/>
              </a:ext>
            </a:extLst>
          </p:cNvPr>
          <p:cNvSpPr>
            <a:spLocks noGrp="1"/>
          </p:cNvSpPr>
          <p:nvPr>
            <p:ph idx="1"/>
          </p:nvPr>
        </p:nvSpPr>
        <p:spPr>
          <a:xfrm>
            <a:off x="841247" y="3190875"/>
            <a:ext cx="6156052" cy="2986087"/>
          </a:xfrm>
        </p:spPr>
        <p:txBody>
          <a:bodyPr rtlCol="0">
            <a:normAutofit/>
          </a:bodyPr>
          <a:lstStyle>
            <a:lvl1pPr marL="0" indent="0">
              <a:buNone/>
              <a:defRPr sz="2200"/>
            </a:lvl1pPr>
          </a:lstStyle>
          <a:p>
            <a:pPr marL="228600" lvl="0" indent="-228600" rtl="0"/>
            <a:r>
              <a:rPr lang="es-MX" sz="2000" noProof="0">
                <a:solidFill>
                  <a:schemeClr val="tx2">
                    <a:alpha val="60000"/>
                  </a:schemeClr>
                </a:solidFill>
              </a:rPr>
              <a:t>Haga clic para modificar los estilos de texto del patrón</a:t>
            </a:r>
          </a:p>
        </p:txBody>
      </p:sp>
      <p:sp>
        <p:nvSpPr>
          <p:cNvPr id="10" name="Marcador de fecha 3">
            <a:extLst>
              <a:ext uri="{FF2B5EF4-FFF2-40B4-BE49-F238E27FC236}">
                <a16:creationId xmlns:a16="http://schemas.microsoft.com/office/drawing/2014/main" id="{8988D1E1-6064-4D6A-9EB1-578E20A2A0ED}"/>
              </a:ext>
            </a:extLst>
          </p:cNvPr>
          <p:cNvSpPr txBox="1">
            <a:spLocks/>
          </p:cNvSpPr>
          <p:nvPr userDrawn="1"/>
        </p:nvSpPr>
        <p:spPr>
          <a:xfrm>
            <a:off x="841248" y="6429375"/>
            <a:ext cx="2646725"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spc="15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es-MX" noProof="0">
                <a:solidFill>
                  <a:schemeClr val="tx2">
                    <a:alpha val="60000"/>
                  </a:schemeClr>
                </a:solidFill>
              </a:rPr>
              <a:t>1/3/20XX</a:t>
            </a:r>
          </a:p>
        </p:txBody>
      </p:sp>
      <p:sp>
        <p:nvSpPr>
          <p:cNvPr id="11" name="Marcador de pie de página 4">
            <a:extLst>
              <a:ext uri="{FF2B5EF4-FFF2-40B4-BE49-F238E27FC236}">
                <a16:creationId xmlns:a16="http://schemas.microsoft.com/office/drawing/2014/main" id="{BD47C5CB-0317-4DC6-A76F-38A5BB1FD1C2}"/>
              </a:ext>
            </a:extLst>
          </p:cNvPr>
          <p:cNvSpPr txBox="1">
            <a:spLocks/>
          </p:cNvSpPr>
          <p:nvPr userDrawn="1"/>
        </p:nvSpPr>
        <p:spPr>
          <a:xfrm>
            <a:off x="4044696" y="64293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cap="all" spc="15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es-MX" noProof="0">
                <a:solidFill>
                  <a:schemeClr val="tx2">
                    <a:alpha val="60000"/>
                  </a:schemeClr>
                </a:solidFill>
              </a:rPr>
              <a:t>Ejemplo de texto de pie de página</a:t>
            </a:r>
          </a:p>
        </p:txBody>
      </p:sp>
      <p:sp>
        <p:nvSpPr>
          <p:cNvPr id="12" name="Marcador de número de diapositiva 5">
            <a:extLst>
              <a:ext uri="{FF2B5EF4-FFF2-40B4-BE49-F238E27FC236}">
                <a16:creationId xmlns:a16="http://schemas.microsoft.com/office/drawing/2014/main" id="{8CCF6E15-0BE7-453B-BBD4-B379C390AD22}"/>
              </a:ext>
            </a:extLst>
          </p:cNvPr>
          <p:cNvSpPr txBox="1">
            <a:spLocks/>
          </p:cNvSpPr>
          <p:nvPr userDrawn="1"/>
        </p:nvSpPr>
        <p:spPr>
          <a:xfrm>
            <a:off x="8613648" y="64293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cap="all" spc="150"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28844951-7827-47D4-8276-7DDE1FA7D85A}" type="slidenum">
              <a:rPr lang="es-MX" noProof="0" smtClean="0">
                <a:solidFill>
                  <a:schemeClr val="tx2">
                    <a:alpha val="60000"/>
                  </a:schemeClr>
                </a:solidFill>
              </a:rPr>
              <a:pPr rtl="0"/>
              <a:t>‹Nº›</a:t>
            </a:fld>
            <a:endParaRPr lang="es-MX" noProof="0">
              <a:solidFill>
                <a:schemeClr val="tx2">
                  <a:alpha val="60000"/>
                </a:schemeClr>
              </a:solidFill>
            </a:endParaRPr>
          </a:p>
        </p:txBody>
      </p:sp>
      <p:sp>
        <p:nvSpPr>
          <p:cNvPr id="14" name="Marcador de posición de imagen 13">
            <a:extLst>
              <a:ext uri="{FF2B5EF4-FFF2-40B4-BE49-F238E27FC236}">
                <a16:creationId xmlns:a16="http://schemas.microsoft.com/office/drawing/2014/main" id="{0E092228-4487-4E3A-AEE3-12DC34A061E2}"/>
              </a:ext>
            </a:extLst>
          </p:cNvPr>
          <p:cNvSpPr>
            <a:spLocks noGrp="1"/>
          </p:cNvSpPr>
          <p:nvPr>
            <p:ph type="pic" sz="quarter" idx="13"/>
          </p:nvPr>
        </p:nvSpPr>
        <p:spPr>
          <a:xfrm>
            <a:off x="7424928" y="484632"/>
            <a:ext cx="4279392" cy="2862072"/>
          </a:xfrm>
          <a:solidFill>
            <a:schemeClr val="accent6"/>
          </a:solidFill>
        </p:spPr>
        <p:txBody>
          <a:bodyPr rtlCol="0"/>
          <a:lstStyle/>
          <a:p>
            <a:pPr rtl="0"/>
            <a:r>
              <a:rPr lang="es-MX" noProof="0"/>
              <a:t>Haz clic en el icono para agregar una imagen</a:t>
            </a:r>
          </a:p>
        </p:txBody>
      </p:sp>
      <p:sp>
        <p:nvSpPr>
          <p:cNvPr id="15" name="Marcador de posición de imagen 13">
            <a:extLst>
              <a:ext uri="{FF2B5EF4-FFF2-40B4-BE49-F238E27FC236}">
                <a16:creationId xmlns:a16="http://schemas.microsoft.com/office/drawing/2014/main" id="{6AB20921-6E7F-4BD8-9399-D18CABB64B9A}"/>
              </a:ext>
            </a:extLst>
          </p:cNvPr>
          <p:cNvSpPr>
            <a:spLocks noGrp="1"/>
          </p:cNvSpPr>
          <p:nvPr>
            <p:ph type="pic" sz="quarter" idx="14"/>
          </p:nvPr>
        </p:nvSpPr>
        <p:spPr>
          <a:xfrm>
            <a:off x="7424928" y="3511296"/>
            <a:ext cx="4279392" cy="2862072"/>
          </a:xfrm>
          <a:solidFill>
            <a:schemeClr val="accent6"/>
          </a:solidFill>
        </p:spPr>
        <p:txBody>
          <a:bodyPr rtlCol="0"/>
          <a:lstStyle/>
          <a:p>
            <a:pPr rtl="0"/>
            <a:r>
              <a:rPr lang="es-MX" noProof="0"/>
              <a:t>Haz clic en el icono para agregar una imagen</a:t>
            </a:r>
          </a:p>
        </p:txBody>
      </p:sp>
    </p:spTree>
    <p:extLst>
      <p:ext uri="{BB962C8B-B14F-4D97-AF65-F5344CB8AC3E}">
        <p14:creationId xmlns:p14="http://schemas.microsoft.com/office/powerpoint/2010/main" val="4230430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0022B425-A1C3-4DFE-BF49-1B9F96D46B2A}"/>
              </a:ext>
            </a:extLst>
          </p:cNvPr>
          <p:cNvSpPr>
            <a:spLocks noGrp="1"/>
          </p:cNvSpPr>
          <p:nvPr>
            <p:ph type="title"/>
          </p:nvPr>
        </p:nvSpPr>
        <p:spPr>
          <a:xfrm>
            <a:off x="841248" y="3893769"/>
            <a:ext cx="5992550" cy="2319306"/>
          </a:xfrm>
        </p:spPr>
        <p:txBody>
          <a:bodyPr rtlCol="0" anchor="t">
            <a:normAutofit/>
          </a:bodyPr>
          <a:lstStyle/>
          <a:p>
            <a:pPr rtl="0"/>
            <a:r>
              <a:rPr lang="es-MX" sz="4400" noProof="0">
                <a:gradFill flip="none" rotWithShape="1">
                  <a:gsLst>
                    <a:gs pos="0">
                      <a:schemeClr val="accent5">
                        <a:alpha val="70000"/>
                      </a:schemeClr>
                    </a:gs>
                    <a:gs pos="100000">
                      <a:schemeClr val="accent1">
                        <a:alpha val="70000"/>
                      </a:schemeClr>
                    </a:gs>
                  </a:gsLst>
                  <a:lin ang="0" scaled="1"/>
                  <a:tileRect/>
                </a:gradFill>
              </a:rPr>
              <a:t>Haz clic para modificar el estilo de título del patrón</a:t>
            </a:r>
          </a:p>
        </p:txBody>
      </p:sp>
      <p:sp>
        <p:nvSpPr>
          <p:cNvPr id="14" name="Marcador de posición de imagen 13">
            <a:extLst>
              <a:ext uri="{FF2B5EF4-FFF2-40B4-BE49-F238E27FC236}">
                <a16:creationId xmlns:a16="http://schemas.microsoft.com/office/drawing/2014/main" id="{2AEC60F9-EA79-4A18-B040-024AFB62FD5E}"/>
              </a:ext>
            </a:extLst>
          </p:cNvPr>
          <p:cNvSpPr>
            <a:spLocks noGrp="1"/>
          </p:cNvSpPr>
          <p:nvPr>
            <p:ph type="pic" sz="quarter" idx="13"/>
          </p:nvPr>
        </p:nvSpPr>
        <p:spPr>
          <a:xfrm>
            <a:off x="493776" y="484632"/>
            <a:ext cx="11210544" cy="3191256"/>
          </a:xfrm>
          <a:solidFill>
            <a:schemeClr val="accent6"/>
          </a:solidFill>
        </p:spPr>
        <p:txBody>
          <a:bodyPr rtlCol="0"/>
          <a:lstStyle/>
          <a:p>
            <a:pPr rtl="0"/>
            <a:r>
              <a:rPr lang="es-MX" noProof="0"/>
              <a:t>Haz clic en el icono para agregar una imagen</a:t>
            </a:r>
          </a:p>
        </p:txBody>
      </p:sp>
      <p:sp>
        <p:nvSpPr>
          <p:cNvPr id="9" name="Marcador de contenido 2">
            <a:extLst>
              <a:ext uri="{FF2B5EF4-FFF2-40B4-BE49-F238E27FC236}">
                <a16:creationId xmlns:a16="http://schemas.microsoft.com/office/drawing/2014/main" id="{83B88B7B-A749-40EA-A140-38D1E04EFF4F}"/>
              </a:ext>
            </a:extLst>
          </p:cNvPr>
          <p:cNvSpPr>
            <a:spLocks noGrp="1"/>
          </p:cNvSpPr>
          <p:nvPr>
            <p:ph idx="1"/>
          </p:nvPr>
        </p:nvSpPr>
        <p:spPr>
          <a:xfrm>
            <a:off x="6979133" y="3893770"/>
            <a:ext cx="4377714" cy="2319306"/>
          </a:xfrm>
        </p:spPr>
        <p:txBody>
          <a:bodyPr rtlCol="0" anchor="t">
            <a:normAutofit/>
          </a:bodyPr>
          <a:lstStyle>
            <a:lvl1pPr marL="0" indent="0">
              <a:buNone/>
              <a:defRPr sz="2800"/>
            </a:lvl1pPr>
          </a:lstStyle>
          <a:p>
            <a:pPr marL="228600" lvl="0" indent="-228600" rtl="0"/>
            <a:r>
              <a:rPr lang="es-MX" sz="1800" noProof="0">
                <a:solidFill>
                  <a:schemeClr val="tx2">
                    <a:alpha val="60000"/>
                  </a:schemeClr>
                </a:solidFill>
              </a:rPr>
              <a:t>Haga clic para modificar los estilos de texto del patrón</a:t>
            </a:r>
          </a:p>
        </p:txBody>
      </p:sp>
      <p:sp>
        <p:nvSpPr>
          <p:cNvPr id="2" name="Marcador de fecha 1">
            <a:extLst>
              <a:ext uri="{FF2B5EF4-FFF2-40B4-BE49-F238E27FC236}">
                <a16:creationId xmlns:a16="http://schemas.microsoft.com/office/drawing/2014/main" id="{118B9F00-8450-475B-B155-993BAF212AF6}"/>
              </a:ext>
            </a:extLst>
          </p:cNvPr>
          <p:cNvSpPr>
            <a:spLocks noGrp="1"/>
          </p:cNvSpPr>
          <p:nvPr>
            <p:ph type="dt" sz="half" idx="10"/>
          </p:nvPr>
        </p:nvSpPr>
        <p:spPr>
          <a:xfrm>
            <a:off x="838200" y="6418489"/>
            <a:ext cx="2743200" cy="365125"/>
          </a:xfrm>
        </p:spPr>
        <p:txBody>
          <a:bodyPr rtlCol="0"/>
          <a:lstStyle/>
          <a:p>
            <a:pPr rtl="0"/>
            <a:r>
              <a:rPr lang="es-MX" noProof="0"/>
              <a:t>1/3/20XX</a:t>
            </a:r>
          </a:p>
        </p:txBody>
      </p:sp>
      <p:sp>
        <p:nvSpPr>
          <p:cNvPr id="3" name="Marcador de pie de página 2">
            <a:extLst>
              <a:ext uri="{FF2B5EF4-FFF2-40B4-BE49-F238E27FC236}">
                <a16:creationId xmlns:a16="http://schemas.microsoft.com/office/drawing/2014/main" id="{5C0FDDA3-8E6F-42F7-BFBE-7FA9C647CA4E}"/>
              </a:ext>
            </a:extLst>
          </p:cNvPr>
          <p:cNvSpPr>
            <a:spLocks noGrp="1"/>
          </p:cNvSpPr>
          <p:nvPr>
            <p:ph type="ftr" sz="quarter" idx="11"/>
          </p:nvPr>
        </p:nvSpPr>
        <p:spPr/>
        <p:txBody>
          <a:bodyPr rtlCol="0"/>
          <a:lstStyle/>
          <a:p>
            <a:pPr rtl="0"/>
            <a:r>
              <a:rPr lang="es-MX" noProof="0"/>
              <a:t>EJEMPLO DE TEXTO DE PIE DE PÁGINA</a:t>
            </a:r>
          </a:p>
        </p:txBody>
      </p:sp>
      <p:sp>
        <p:nvSpPr>
          <p:cNvPr id="4" name="Marcador de posición de número de diapositiva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rtlCol="0"/>
          <a:lstStyle/>
          <a:p>
            <a:pPr rtl="0"/>
            <a:fld id="{28844951-7827-47D4-8276-7DDE1FA7D85A}" type="slidenum">
              <a:rPr lang="es-MX" noProof="0" smtClean="0"/>
              <a:t>‹Nº›</a:t>
            </a:fld>
            <a:endParaRPr lang="es-MX" noProof="0"/>
          </a:p>
        </p:txBody>
      </p:sp>
    </p:spTree>
    <p:extLst>
      <p:ext uri="{BB962C8B-B14F-4D97-AF65-F5344CB8AC3E}">
        <p14:creationId xmlns:p14="http://schemas.microsoft.com/office/powerpoint/2010/main" val="2761320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18B9F00-8450-475B-B155-993BAF212AF6}"/>
              </a:ext>
            </a:extLst>
          </p:cNvPr>
          <p:cNvSpPr>
            <a:spLocks noGrp="1"/>
          </p:cNvSpPr>
          <p:nvPr>
            <p:ph type="dt" sz="half" idx="10"/>
          </p:nvPr>
        </p:nvSpPr>
        <p:spPr/>
        <p:txBody>
          <a:bodyPr rtlCol="0"/>
          <a:lstStyle/>
          <a:p>
            <a:pPr rtl="0"/>
            <a:r>
              <a:rPr lang="es-MX" noProof="0"/>
              <a:t>1/3/20XX</a:t>
            </a:r>
          </a:p>
        </p:txBody>
      </p:sp>
      <p:sp>
        <p:nvSpPr>
          <p:cNvPr id="3" name="Marcador de pie de página 2">
            <a:extLst>
              <a:ext uri="{FF2B5EF4-FFF2-40B4-BE49-F238E27FC236}">
                <a16:creationId xmlns:a16="http://schemas.microsoft.com/office/drawing/2014/main" id="{5C0FDDA3-8E6F-42F7-BFBE-7FA9C647CA4E}"/>
              </a:ext>
            </a:extLst>
          </p:cNvPr>
          <p:cNvSpPr>
            <a:spLocks noGrp="1"/>
          </p:cNvSpPr>
          <p:nvPr>
            <p:ph type="ftr" sz="quarter" idx="11"/>
          </p:nvPr>
        </p:nvSpPr>
        <p:spPr/>
        <p:txBody>
          <a:bodyPr rtlCol="0"/>
          <a:lstStyle/>
          <a:p>
            <a:pPr rtl="0"/>
            <a:r>
              <a:rPr lang="es-MX" noProof="0"/>
              <a:t>EJEMPLO DE TEXTO DE PIE DE PÁGINA</a:t>
            </a:r>
          </a:p>
        </p:txBody>
      </p:sp>
      <p:sp>
        <p:nvSpPr>
          <p:cNvPr id="4" name="Marcador de posición de número de diapositiva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rtlCol="0"/>
          <a:lstStyle/>
          <a:p>
            <a:pPr rtl="0"/>
            <a:fld id="{28844951-7827-47D4-8276-7DDE1FA7D85A}" type="slidenum">
              <a:rPr lang="es-MX" noProof="0" smtClean="0"/>
              <a:t>‹Nº›</a:t>
            </a:fld>
            <a:endParaRPr lang="es-MX" noProof="0"/>
          </a:p>
        </p:txBody>
      </p:sp>
    </p:spTree>
    <p:extLst>
      <p:ext uri="{BB962C8B-B14F-4D97-AF65-F5344CB8AC3E}">
        <p14:creationId xmlns:p14="http://schemas.microsoft.com/office/powerpoint/2010/main" val="2352095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rtlCol="0" anchor="b"/>
          <a:lstStyle>
            <a:lvl1pPr algn="ctr">
              <a:defRPr sz="5400"/>
            </a:lvl1pPr>
          </a:lstStyle>
          <a:p>
            <a:pPr rtl="0"/>
            <a:r>
              <a:rPr lang="es-MX" noProof="0"/>
              <a:t>Haz clic para modificar el estilo de título del patrón</a:t>
            </a:r>
          </a:p>
        </p:txBody>
      </p:sp>
      <p:sp>
        <p:nvSpPr>
          <p:cNvPr id="3" name="Subtítulo 2">
            <a:extLst>
              <a:ext uri="{FF2B5EF4-FFF2-40B4-BE49-F238E27FC236}">
                <a16:creationId xmlns:a16="http://schemas.microsoft.com/office/drawing/2014/main" id="{FBDA9EC4-FEA9-41D2-BE8D-F709F01D3750}"/>
              </a:ext>
            </a:extLst>
          </p:cNvPr>
          <p:cNvSpPr>
            <a:spLocks noGrp="1"/>
          </p:cNvSpPr>
          <p:nvPr>
            <p:ph type="subTitle" idx="1" hasCustomPrompt="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MX" noProof="0"/>
              <a:t>Haga clic para editar el estilo de subtítulo del patrón</a:t>
            </a:r>
          </a:p>
        </p:txBody>
      </p:sp>
      <p:sp>
        <p:nvSpPr>
          <p:cNvPr id="4" name="Marcador de fecha 3">
            <a:extLst>
              <a:ext uri="{FF2B5EF4-FFF2-40B4-BE49-F238E27FC236}">
                <a16:creationId xmlns:a16="http://schemas.microsoft.com/office/drawing/2014/main" id="{C6E155CF-52F5-4879-B7F3-D05812AC4A6D}"/>
              </a:ext>
            </a:extLst>
          </p:cNvPr>
          <p:cNvSpPr>
            <a:spLocks noGrp="1"/>
          </p:cNvSpPr>
          <p:nvPr>
            <p:ph type="dt" sz="half" idx="10"/>
          </p:nvPr>
        </p:nvSpPr>
        <p:spPr/>
        <p:txBody>
          <a:bodyPr rtlCol="0"/>
          <a:lstStyle/>
          <a:p>
            <a:pPr rtl="0"/>
            <a:r>
              <a:rPr lang="es-MX" noProof="0"/>
              <a:t>1/3/20XX</a:t>
            </a:r>
          </a:p>
        </p:txBody>
      </p:sp>
      <p:sp>
        <p:nvSpPr>
          <p:cNvPr id="5" name="Marcador de pie de página 4">
            <a:extLst>
              <a:ext uri="{FF2B5EF4-FFF2-40B4-BE49-F238E27FC236}">
                <a16:creationId xmlns:a16="http://schemas.microsoft.com/office/drawing/2014/main" id="{80D053AC-61ED-4C2F-90BF-D4A916545107}"/>
              </a:ext>
            </a:extLst>
          </p:cNvPr>
          <p:cNvSpPr>
            <a:spLocks noGrp="1"/>
          </p:cNvSpPr>
          <p:nvPr>
            <p:ph type="ftr" sz="quarter" idx="11"/>
          </p:nvPr>
        </p:nvSpPr>
        <p:spPr/>
        <p:txBody>
          <a:bodyPr rtlCol="0"/>
          <a:lstStyle/>
          <a:p>
            <a:pPr rtl="0"/>
            <a:r>
              <a:rPr lang="es-MX" noProof="0"/>
              <a:t>EJEMPLO DE TEXTO DE PIE DE PÁGINA</a:t>
            </a:r>
          </a:p>
        </p:txBody>
      </p:sp>
      <p:sp>
        <p:nvSpPr>
          <p:cNvPr id="6" name="Marcador de número de diapositiva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rtlCol="0"/>
          <a:lstStyle/>
          <a:p>
            <a:pPr rtl="0"/>
            <a:fld id="{28844951-7827-47D4-8276-7DDE1FA7D85A}" type="slidenum">
              <a:rPr lang="es-MX" noProof="0" smtClean="0"/>
              <a:t>‹Nº›</a:t>
            </a:fld>
            <a:endParaRPr lang="es-MX" noProof="0"/>
          </a:p>
        </p:txBody>
      </p:sp>
    </p:spTree>
    <p:extLst>
      <p:ext uri="{BB962C8B-B14F-4D97-AF65-F5344CB8AC3E}">
        <p14:creationId xmlns:p14="http://schemas.microsoft.com/office/powerpoint/2010/main" val="2939876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la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CBBD03-9D57-48E9-8B43-688B72997276}"/>
              </a:ext>
            </a:extLst>
          </p:cNvPr>
          <p:cNvSpPr>
            <a:spLocks noGrp="1"/>
          </p:cNvSpPr>
          <p:nvPr>
            <p:ph type="title"/>
          </p:nvPr>
        </p:nvSpPr>
        <p:spPr>
          <a:xfrm>
            <a:off x="831850" y="1709738"/>
            <a:ext cx="10515600" cy="2852737"/>
          </a:xfrm>
        </p:spPr>
        <p:txBody>
          <a:bodyPr rtlCol="0" anchor="b"/>
          <a:lstStyle>
            <a:lvl1pPr>
              <a:defRPr sz="5400"/>
            </a:lvl1pPr>
          </a:lstStyle>
          <a:p>
            <a:pPr rtl="0"/>
            <a:r>
              <a:rPr lang="es-MX" noProof="0"/>
              <a:t>Haz clic para modificar el estilo de título del patrón</a:t>
            </a:r>
          </a:p>
        </p:txBody>
      </p:sp>
      <p:sp>
        <p:nvSpPr>
          <p:cNvPr id="3" name="Marcador de texto 2">
            <a:extLst>
              <a:ext uri="{FF2B5EF4-FFF2-40B4-BE49-F238E27FC236}">
                <a16:creationId xmlns:a16="http://schemas.microsoft.com/office/drawing/2014/main" id="{783F376C-8A2F-4BE5-9669-4A6DA21B771A}"/>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MX" noProof="0"/>
              <a:t>Haga clic para modificar los estilos de texto del patrón</a:t>
            </a:r>
          </a:p>
        </p:txBody>
      </p:sp>
      <p:sp>
        <p:nvSpPr>
          <p:cNvPr id="4" name="Marcador de fecha 3">
            <a:extLst>
              <a:ext uri="{FF2B5EF4-FFF2-40B4-BE49-F238E27FC236}">
                <a16:creationId xmlns:a16="http://schemas.microsoft.com/office/drawing/2014/main" id="{52654893-212E-4450-8F7A-27256B31F9FB}"/>
              </a:ext>
            </a:extLst>
          </p:cNvPr>
          <p:cNvSpPr>
            <a:spLocks noGrp="1"/>
          </p:cNvSpPr>
          <p:nvPr>
            <p:ph type="dt" sz="half" idx="10"/>
          </p:nvPr>
        </p:nvSpPr>
        <p:spPr/>
        <p:txBody>
          <a:bodyPr rtlCol="0"/>
          <a:lstStyle/>
          <a:p>
            <a:pPr rtl="0"/>
            <a:r>
              <a:rPr lang="es-MX" noProof="0"/>
              <a:t>1/3/20XX</a:t>
            </a:r>
          </a:p>
        </p:txBody>
      </p:sp>
      <p:sp>
        <p:nvSpPr>
          <p:cNvPr id="5" name="Marcador de pie de página 4">
            <a:extLst>
              <a:ext uri="{FF2B5EF4-FFF2-40B4-BE49-F238E27FC236}">
                <a16:creationId xmlns:a16="http://schemas.microsoft.com/office/drawing/2014/main" id="{600E881A-3958-44A9-9EDB-D86F4E4144C0}"/>
              </a:ext>
            </a:extLst>
          </p:cNvPr>
          <p:cNvSpPr>
            <a:spLocks noGrp="1"/>
          </p:cNvSpPr>
          <p:nvPr>
            <p:ph type="ftr" sz="quarter" idx="11"/>
          </p:nvPr>
        </p:nvSpPr>
        <p:spPr/>
        <p:txBody>
          <a:bodyPr rtlCol="0"/>
          <a:lstStyle/>
          <a:p>
            <a:pPr rtl="0"/>
            <a:r>
              <a:rPr lang="es-MX" noProof="0"/>
              <a:t>EJEMPLO DE TEXTO DE PIE DE PÁGINA</a:t>
            </a:r>
          </a:p>
        </p:txBody>
      </p:sp>
      <p:sp>
        <p:nvSpPr>
          <p:cNvPr id="6" name="Marcador de número de diapositiva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rtlCol="0"/>
          <a:lstStyle/>
          <a:p>
            <a:pPr rtl="0"/>
            <a:fld id="{28844951-7827-47D4-8276-7DDE1FA7D85A}" type="slidenum">
              <a:rPr lang="es-MX" noProof="0" smtClean="0"/>
              <a:t>‹Nº›</a:t>
            </a:fld>
            <a:endParaRPr lang="es-MX" noProof="0"/>
          </a:p>
        </p:txBody>
      </p:sp>
    </p:spTree>
    <p:extLst>
      <p:ext uri="{BB962C8B-B14F-4D97-AF65-F5344CB8AC3E}">
        <p14:creationId xmlns:p14="http://schemas.microsoft.com/office/powerpoint/2010/main" val="1090129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DC8777-C460-4649-8822-CA943386D06D}"/>
              </a:ext>
            </a:extLst>
          </p:cNvPr>
          <p:cNvSpPr>
            <a:spLocks noGrp="1"/>
          </p:cNvSpPr>
          <p:nvPr>
            <p:ph type="title"/>
          </p:nvPr>
        </p:nvSpPr>
        <p:spPr/>
        <p:txBody>
          <a:bodyPr rtlCol="0"/>
          <a:lstStyle>
            <a:lvl1pPr>
              <a:defRPr sz="4800"/>
            </a:lvl1pPr>
          </a:lstStyle>
          <a:p>
            <a:pPr rtl="0"/>
            <a:r>
              <a:rPr lang="es-MX" noProof="0"/>
              <a:t>Haz clic para modificar el estilo de título del patrón</a:t>
            </a:r>
          </a:p>
        </p:txBody>
      </p:sp>
      <p:sp>
        <p:nvSpPr>
          <p:cNvPr id="3" name="Marcador de contenido 2">
            <a:extLst>
              <a:ext uri="{FF2B5EF4-FFF2-40B4-BE49-F238E27FC236}">
                <a16:creationId xmlns:a16="http://schemas.microsoft.com/office/drawing/2014/main" id="{AFDF69E6-1094-437B-AA7E-0E21B7136CCA}"/>
              </a:ext>
            </a:extLst>
          </p:cNvPr>
          <p:cNvSpPr>
            <a:spLocks noGrp="1"/>
          </p:cNvSpPr>
          <p:nvPr>
            <p:ph sz="half" idx="1"/>
          </p:nvPr>
        </p:nvSpPr>
        <p:spPr>
          <a:xfrm>
            <a:off x="838200" y="2057399"/>
            <a:ext cx="5181600" cy="4119563"/>
          </a:xfrm>
        </p:spPr>
        <p:txBody>
          <a:bodyPr rtlCol="0"/>
          <a:lstStyle/>
          <a:p>
            <a:pPr lvl="0" rtl="0"/>
            <a:r>
              <a:rPr lang="es-MX" noProof="0"/>
              <a:t>Haga clic para modificar los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4" name="Marcador de contenido 3">
            <a:extLst>
              <a:ext uri="{FF2B5EF4-FFF2-40B4-BE49-F238E27FC236}">
                <a16:creationId xmlns:a16="http://schemas.microsoft.com/office/drawing/2014/main" id="{C20BC963-4591-4BE3-AE63-4999A13C5054}"/>
              </a:ext>
            </a:extLst>
          </p:cNvPr>
          <p:cNvSpPr>
            <a:spLocks noGrp="1"/>
          </p:cNvSpPr>
          <p:nvPr>
            <p:ph sz="half" idx="2"/>
          </p:nvPr>
        </p:nvSpPr>
        <p:spPr>
          <a:xfrm>
            <a:off x="6172200" y="2057399"/>
            <a:ext cx="5181600" cy="4119563"/>
          </a:xfrm>
        </p:spPr>
        <p:txBody>
          <a:bodyPr rtlCol="0"/>
          <a:lstStyle/>
          <a:p>
            <a:pPr lvl="0" rtl="0"/>
            <a:r>
              <a:rPr lang="es-MX" noProof="0"/>
              <a:t>Haga clic para modificar los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5" name="Marcador de fecha 4">
            <a:extLst>
              <a:ext uri="{FF2B5EF4-FFF2-40B4-BE49-F238E27FC236}">
                <a16:creationId xmlns:a16="http://schemas.microsoft.com/office/drawing/2014/main" id="{C504D5BB-DB84-4266-9B4F-E65CCFE5B310}"/>
              </a:ext>
            </a:extLst>
          </p:cNvPr>
          <p:cNvSpPr>
            <a:spLocks noGrp="1"/>
          </p:cNvSpPr>
          <p:nvPr>
            <p:ph type="dt" sz="half" idx="10"/>
          </p:nvPr>
        </p:nvSpPr>
        <p:spPr/>
        <p:txBody>
          <a:bodyPr rtlCol="0"/>
          <a:lstStyle/>
          <a:p>
            <a:pPr rtl="0"/>
            <a:r>
              <a:rPr lang="es-MX" noProof="0"/>
              <a:t>1/3/20XX</a:t>
            </a:r>
          </a:p>
        </p:txBody>
      </p:sp>
      <p:sp>
        <p:nvSpPr>
          <p:cNvPr id="6" name="Marcador de posición de pie de página 5">
            <a:extLst>
              <a:ext uri="{FF2B5EF4-FFF2-40B4-BE49-F238E27FC236}">
                <a16:creationId xmlns:a16="http://schemas.microsoft.com/office/drawing/2014/main" id="{891A99B5-D493-4AB1-AF24-6660540D56AD}"/>
              </a:ext>
            </a:extLst>
          </p:cNvPr>
          <p:cNvSpPr>
            <a:spLocks noGrp="1"/>
          </p:cNvSpPr>
          <p:nvPr>
            <p:ph type="ftr" sz="quarter" idx="11"/>
          </p:nvPr>
        </p:nvSpPr>
        <p:spPr/>
        <p:txBody>
          <a:bodyPr rtlCol="0"/>
          <a:lstStyle/>
          <a:p>
            <a:pPr rtl="0"/>
            <a:r>
              <a:rPr lang="es-MX" noProof="0"/>
              <a:t>EJEMPLO DE TEXTO DE PIE DE PÁGINA</a:t>
            </a:r>
          </a:p>
        </p:txBody>
      </p:sp>
      <p:sp>
        <p:nvSpPr>
          <p:cNvPr id="7" name="Marcador de número de diapositiva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rtlCol="0"/>
          <a:lstStyle/>
          <a:p>
            <a:pPr rtl="0"/>
            <a:fld id="{28844951-7827-47D4-8276-7DDE1FA7D85A}" type="slidenum">
              <a:rPr lang="es-MX" noProof="0" smtClean="0"/>
              <a:t>‹Nº›</a:t>
            </a:fld>
            <a:endParaRPr lang="es-MX" noProof="0"/>
          </a:p>
        </p:txBody>
      </p:sp>
    </p:spTree>
    <p:extLst>
      <p:ext uri="{BB962C8B-B14F-4D97-AF65-F5344CB8AC3E}">
        <p14:creationId xmlns:p14="http://schemas.microsoft.com/office/powerpoint/2010/main" val="406973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B2DD4C-BFBC-4087-B94C-4DD0690E838E}"/>
              </a:ext>
            </a:extLst>
          </p:cNvPr>
          <p:cNvSpPr>
            <a:spLocks noGrp="1"/>
          </p:cNvSpPr>
          <p:nvPr>
            <p:ph type="title"/>
          </p:nvPr>
        </p:nvSpPr>
        <p:spPr/>
        <p:txBody>
          <a:bodyPr rtlCol="0"/>
          <a:lstStyle/>
          <a:p>
            <a:pPr rtl="0"/>
            <a:r>
              <a:rPr lang="es-MX" noProof="0"/>
              <a:t>Haz clic para modificar el estilo de título del patrón</a:t>
            </a:r>
          </a:p>
        </p:txBody>
      </p:sp>
      <p:sp>
        <p:nvSpPr>
          <p:cNvPr id="3" name="Marcador de fecha 2">
            <a:extLst>
              <a:ext uri="{FF2B5EF4-FFF2-40B4-BE49-F238E27FC236}">
                <a16:creationId xmlns:a16="http://schemas.microsoft.com/office/drawing/2014/main" id="{BEB9D434-8228-4C7F-B520-14121EBC903B}"/>
              </a:ext>
            </a:extLst>
          </p:cNvPr>
          <p:cNvSpPr>
            <a:spLocks noGrp="1"/>
          </p:cNvSpPr>
          <p:nvPr>
            <p:ph type="dt" sz="half" idx="10"/>
          </p:nvPr>
        </p:nvSpPr>
        <p:spPr/>
        <p:txBody>
          <a:bodyPr rtlCol="0"/>
          <a:lstStyle/>
          <a:p>
            <a:pPr rtl="0"/>
            <a:r>
              <a:rPr lang="es-MX" noProof="0"/>
              <a:t>1/3/20XX</a:t>
            </a:r>
          </a:p>
        </p:txBody>
      </p:sp>
      <p:sp>
        <p:nvSpPr>
          <p:cNvPr id="4" name="Marcador de pie de página 3">
            <a:extLst>
              <a:ext uri="{FF2B5EF4-FFF2-40B4-BE49-F238E27FC236}">
                <a16:creationId xmlns:a16="http://schemas.microsoft.com/office/drawing/2014/main" id="{997B89BD-A70A-48D2-A3D9-DB2C0DB123B4}"/>
              </a:ext>
            </a:extLst>
          </p:cNvPr>
          <p:cNvSpPr>
            <a:spLocks noGrp="1"/>
          </p:cNvSpPr>
          <p:nvPr>
            <p:ph type="ftr" sz="quarter" idx="11"/>
          </p:nvPr>
        </p:nvSpPr>
        <p:spPr/>
        <p:txBody>
          <a:bodyPr rtlCol="0"/>
          <a:lstStyle/>
          <a:p>
            <a:pPr rtl="0"/>
            <a:r>
              <a:rPr lang="es-MX" noProof="0"/>
              <a:t>EJEMPLO DE TEXTO DE PIE DE PÁGINA</a:t>
            </a:r>
          </a:p>
        </p:txBody>
      </p:sp>
      <p:sp>
        <p:nvSpPr>
          <p:cNvPr id="5" name="Marcador de posición de número de diapositiva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rtlCol="0"/>
          <a:lstStyle/>
          <a:p>
            <a:pPr rtl="0"/>
            <a:fld id="{28844951-7827-47D4-8276-7DDE1FA7D85A}" type="slidenum">
              <a:rPr lang="es-MX" noProof="0" smtClean="0"/>
              <a:t>‹Nº›</a:t>
            </a:fld>
            <a:endParaRPr lang="es-MX" noProof="0"/>
          </a:p>
        </p:txBody>
      </p:sp>
    </p:spTree>
    <p:extLst>
      <p:ext uri="{BB962C8B-B14F-4D97-AF65-F5344CB8AC3E}">
        <p14:creationId xmlns:p14="http://schemas.microsoft.com/office/powerpoint/2010/main" val="1076813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371600"/>
          </a:xfrm>
        </p:spPr>
        <p:txBody>
          <a:bodyPr rtlCol="0" anchor="b"/>
          <a:lstStyle>
            <a:lvl1pPr>
              <a:defRPr sz="3200"/>
            </a:lvl1pPr>
          </a:lstStyle>
          <a:p>
            <a:pPr rtl="0"/>
            <a:r>
              <a:rPr lang="es-MX" noProof="0"/>
              <a:t>Haz clic para modificar el estilo de título del patrón</a:t>
            </a:r>
          </a:p>
        </p:txBody>
      </p:sp>
      <p:sp>
        <p:nvSpPr>
          <p:cNvPr id="3" name="Marcador de contenido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s-MX" noProof="0"/>
              <a:t>Haga clic para modificar los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4" name="Marcador de texto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209800"/>
            <a:ext cx="3932237" cy="36591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MX" noProof="0"/>
              <a:t>Haga clic para modificar los estilos de texto del patrón</a:t>
            </a:r>
          </a:p>
        </p:txBody>
      </p:sp>
      <p:sp>
        <p:nvSpPr>
          <p:cNvPr id="5" name="Marcador de fecha 4">
            <a:extLst>
              <a:ext uri="{FF2B5EF4-FFF2-40B4-BE49-F238E27FC236}">
                <a16:creationId xmlns:a16="http://schemas.microsoft.com/office/drawing/2014/main" id="{1722CD09-61EF-4733-831C-5B133DAE1F4C}"/>
              </a:ext>
            </a:extLst>
          </p:cNvPr>
          <p:cNvSpPr>
            <a:spLocks noGrp="1"/>
          </p:cNvSpPr>
          <p:nvPr>
            <p:ph type="dt" sz="half" idx="10"/>
          </p:nvPr>
        </p:nvSpPr>
        <p:spPr/>
        <p:txBody>
          <a:bodyPr rtlCol="0"/>
          <a:lstStyle/>
          <a:p>
            <a:pPr rtl="0"/>
            <a:r>
              <a:rPr lang="es-MX" noProof="0"/>
              <a:t>1/3/20XX</a:t>
            </a:r>
          </a:p>
        </p:txBody>
      </p:sp>
      <p:sp>
        <p:nvSpPr>
          <p:cNvPr id="6" name="Marcador de posición de pie de página 5">
            <a:extLst>
              <a:ext uri="{FF2B5EF4-FFF2-40B4-BE49-F238E27FC236}">
                <a16:creationId xmlns:a16="http://schemas.microsoft.com/office/drawing/2014/main" id="{5B109FCF-96E4-4EBF-AAFB-5E9AD22A68AE}"/>
              </a:ext>
            </a:extLst>
          </p:cNvPr>
          <p:cNvSpPr>
            <a:spLocks noGrp="1"/>
          </p:cNvSpPr>
          <p:nvPr>
            <p:ph type="ftr" sz="quarter" idx="11"/>
          </p:nvPr>
        </p:nvSpPr>
        <p:spPr/>
        <p:txBody>
          <a:bodyPr rtlCol="0"/>
          <a:lstStyle/>
          <a:p>
            <a:pPr rtl="0"/>
            <a:r>
              <a:rPr lang="es-MX" noProof="0"/>
              <a:t>EJEMPLO DE TEXTO DE PIE DE PÁGINA</a:t>
            </a:r>
          </a:p>
        </p:txBody>
      </p:sp>
      <p:sp>
        <p:nvSpPr>
          <p:cNvPr id="7" name="Marcador de número de diapositiva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rtlCol="0"/>
          <a:lstStyle/>
          <a:p>
            <a:pPr rtl="0"/>
            <a:fld id="{28844951-7827-47D4-8276-7DDE1FA7D85A}" type="slidenum">
              <a:rPr lang="es-MX" noProof="0" smtClean="0"/>
              <a:t>‹Nº›</a:t>
            </a:fld>
            <a:endParaRPr lang="es-MX" noProof="0"/>
          </a:p>
        </p:txBody>
      </p:sp>
    </p:spTree>
    <p:extLst>
      <p:ext uri="{BB962C8B-B14F-4D97-AF65-F5344CB8AC3E}">
        <p14:creationId xmlns:p14="http://schemas.microsoft.com/office/powerpoint/2010/main" val="677615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1371600"/>
          </a:xfrm>
        </p:spPr>
        <p:txBody>
          <a:bodyPr rtlCol="0" anchor="b"/>
          <a:lstStyle>
            <a:lvl1pPr>
              <a:defRPr sz="3200"/>
            </a:lvl1pPr>
          </a:lstStyle>
          <a:p>
            <a:pPr rtl="0"/>
            <a:r>
              <a:rPr lang="es-MX" noProof="0"/>
              <a:t>Haz clic para modificar el estilo de título del patrón</a:t>
            </a:r>
          </a:p>
        </p:txBody>
      </p:sp>
      <p:sp>
        <p:nvSpPr>
          <p:cNvPr id="3" name="Marcador de posición de imagen 2">
            <a:extLst>
              <a:ext uri="{FF2B5EF4-FFF2-40B4-BE49-F238E27FC236}">
                <a16:creationId xmlns:a16="http://schemas.microsoft.com/office/drawing/2014/main" id="{654384F3-CDE0-4329-B76D-45AAC94B04A8}"/>
              </a:ext>
            </a:extLst>
          </p:cNvPr>
          <p:cNvSpPr>
            <a:spLocks noGrp="1"/>
          </p:cNvSpPr>
          <p:nvPr>
            <p:ph type="pic" idx="1" hasCustomPrompt="1"/>
          </p:nvPr>
        </p:nvSpPr>
        <p:spPr>
          <a:xfrm>
            <a:off x="5183188" y="685801"/>
            <a:ext cx="6172200" cy="517525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MX" noProof="0"/>
              <a:t>Haz clic en el ícono para agregar una imagen</a:t>
            </a:r>
          </a:p>
        </p:txBody>
      </p:sp>
      <p:sp>
        <p:nvSpPr>
          <p:cNvPr id="4" name="Marcador de texto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209800"/>
            <a:ext cx="3932237" cy="36591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MX" noProof="0"/>
              <a:t>Haga clic para modificar los estilos de texto del patrón</a:t>
            </a:r>
          </a:p>
        </p:txBody>
      </p:sp>
      <p:sp>
        <p:nvSpPr>
          <p:cNvPr id="5" name="Marcador de fecha 4">
            <a:extLst>
              <a:ext uri="{FF2B5EF4-FFF2-40B4-BE49-F238E27FC236}">
                <a16:creationId xmlns:a16="http://schemas.microsoft.com/office/drawing/2014/main" id="{1E56944C-E229-457E-868E-C48FF47DA37A}"/>
              </a:ext>
            </a:extLst>
          </p:cNvPr>
          <p:cNvSpPr>
            <a:spLocks noGrp="1"/>
          </p:cNvSpPr>
          <p:nvPr>
            <p:ph type="dt" sz="half" idx="10"/>
          </p:nvPr>
        </p:nvSpPr>
        <p:spPr/>
        <p:txBody>
          <a:bodyPr rtlCol="0"/>
          <a:lstStyle/>
          <a:p>
            <a:pPr rtl="0"/>
            <a:r>
              <a:rPr lang="es-MX" noProof="0"/>
              <a:t>1/3/20XX</a:t>
            </a:r>
          </a:p>
        </p:txBody>
      </p:sp>
      <p:sp>
        <p:nvSpPr>
          <p:cNvPr id="6" name="Marcador de posición de pie de página 5">
            <a:extLst>
              <a:ext uri="{FF2B5EF4-FFF2-40B4-BE49-F238E27FC236}">
                <a16:creationId xmlns:a16="http://schemas.microsoft.com/office/drawing/2014/main" id="{CC7115FE-359F-46EA-A3C8-0D18544E34AD}"/>
              </a:ext>
            </a:extLst>
          </p:cNvPr>
          <p:cNvSpPr>
            <a:spLocks noGrp="1"/>
          </p:cNvSpPr>
          <p:nvPr>
            <p:ph type="ftr" sz="quarter" idx="11"/>
          </p:nvPr>
        </p:nvSpPr>
        <p:spPr/>
        <p:txBody>
          <a:bodyPr rtlCol="0"/>
          <a:lstStyle/>
          <a:p>
            <a:pPr rtl="0"/>
            <a:r>
              <a:rPr lang="es-MX" noProof="0"/>
              <a:t>EJEMPLO DE TEXTO DE PIE DE PÁGINA</a:t>
            </a:r>
          </a:p>
        </p:txBody>
      </p:sp>
      <p:sp>
        <p:nvSpPr>
          <p:cNvPr id="7" name="Marcador de número de diapositiva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rtlCol="0"/>
          <a:lstStyle/>
          <a:p>
            <a:pPr rtl="0"/>
            <a:fld id="{28844951-7827-47D4-8276-7DDE1FA7D85A}" type="slidenum">
              <a:rPr lang="es-MX" noProof="0" smtClean="0"/>
              <a:t>‹Nº›</a:t>
            </a:fld>
            <a:endParaRPr lang="es-MX" noProof="0"/>
          </a:p>
        </p:txBody>
      </p:sp>
    </p:spTree>
    <p:extLst>
      <p:ext uri="{BB962C8B-B14F-4D97-AF65-F5344CB8AC3E}">
        <p14:creationId xmlns:p14="http://schemas.microsoft.com/office/powerpoint/2010/main" val="3574085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5" name="Rectángulo 4">
            <a:extLst>
              <a:ext uri="{FF2B5EF4-FFF2-40B4-BE49-F238E27FC236}">
                <a16:creationId xmlns:a16="http://schemas.microsoft.com/office/drawing/2014/main" id="{3F98AFCE-98D2-46C5-82A8-E45659B1769D}"/>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a:p>
        </p:txBody>
      </p:sp>
      <p:sp>
        <p:nvSpPr>
          <p:cNvPr id="12" name="Marco 11">
            <a:extLst>
              <a:ext uri="{FF2B5EF4-FFF2-40B4-BE49-F238E27FC236}">
                <a16:creationId xmlns:a16="http://schemas.microsoft.com/office/drawing/2014/main" id="{F69999FB-8585-40F0-990C-6A0BAD1C8081}"/>
              </a:ext>
              <a:ext uri="{C183D7F6-B498-43B3-948B-1728B52AA6E4}">
                <adec:decorative xmlns:adec="http://schemas.microsoft.com/office/drawing/2017/decorative" val="1"/>
              </a:ext>
            </a:extLst>
          </p:cNvPr>
          <p:cNvSpPr/>
          <p:nvPr userDrawn="1"/>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a:p>
        </p:txBody>
      </p:sp>
      <p:sp>
        <p:nvSpPr>
          <p:cNvPr id="6" name="Título 1">
            <a:extLst>
              <a:ext uri="{FF2B5EF4-FFF2-40B4-BE49-F238E27FC236}">
                <a16:creationId xmlns:a16="http://schemas.microsoft.com/office/drawing/2014/main" id="{2768738E-7449-46C1-B7D3-844FE2BA7D35}"/>
              </a:ext>
            </a:extLst>
          </p:cNvPr>
          <p:cNvSpPr>
            <a:spLocks noGrp="1"/>
          </p:cNvSpPr>
          <p:nvPr>
            <p:ph type="title"/>
          </p:nvPr>
        </p:nvSpPr>
        <p:spPr>
          <a:xfrm>
            <a:off x="838200" y="914399"/>
            <a:ext cx="5992550" cy="2827422"/>
          </a:xfrm>
        </p:spPr>
        <p:txBody>
          <a:bodyPr rtlCol="0" anchor="t">
            <a:normAutofit/>
          </a:bodyPr>
          <a:lstStyle/>
          <a:p>
            <a:pPr rtl="0"/>
            <a:r>
              <a:rPr lang="es-MX" sz="4400" noProof="0">
                <a:gradFill flip="none" rotWithShape="1">
                  <a:gsLst>
                    <a:gs pos="0">
                      <a:schemeClr val="accent5">
                        <a:alpha val="70000"/>
                      </a:schemeClr>
                    </a:gs>
                    <a:gs pos="100000">
                      <a:schemeClr val="accent1">
                        <a:alpha val="70000"/>
                      </a:schemeClr>
                    </a:gs>
                  </a:gsLst>
                  <a:lin ang="0" scaled="1"/>
                  <a:tileRect/>
                </a:gradFill>
              </a:rPr>
              <a:t>Haz clic para modificar el estilo de título del patrón</a:t>
            </a:r>
          </a:p>
        </p:txBody>
      </p:sp>
      <p:sp>
        <p:nvSpPr>
          <p:cNvPr id="7" name="Marcador de contenido 2">
            <a:extLst>
              <a:ext uri="{FF2B5EF4-FFF2-40B4-BE49-F238E27FC236}">
                <a16:creationId xmlns:a16="http://schemas.microsoft.com/office/drawing/2014/main" id="{B0FF04F9-E792-4C19-9FD5-44800CEB2E89}"/>
              </a:ext>
            </a:extLst>
          </p:cNvPr>
          <p:cNvSpPr>
            <a:spLocks noGrp="1"/>
          </p:cNvSpPr>
          <p:nvPr>
            <p:ph idx="1"/>
          </p:nvPr>
        </p:nvSpPr>
        <p:spPr>
          <a:xfrm>
            <a:off x="6976085" y="914400"/>
            <a:ext cx="4377714" cy="2827422"/>
          </a:xfrm>
        </p:spPr>
        <p:txBody>
          <a:bodyPr rtlCol="0" anchor="t">
            <a:normAutofit/>
          </a:bodyPr>
          <a:lstStyle>
            <a:lvl1pPr marL="0" indent="0">
              <a:buNone/>
              <a:defRPr sz="2800"/>
            </a:lvl1pPr>
          </a:lstStyle>
          <a:p>
            <a:pPr marL="228600" lvl="0" indent="-228600" rtl="0"/>
            <a:r>
              <a:rPr lang="es-MX" sz="1800" noProof="0">
                <a:solidFill>
                  <a:schemeClr val="tx2">
                    <a:alpha val="60000"/>
                  </a:schemeClr>
                </a:solidFill>
              </a:rPr>
              <a:t>Haga clic para modificar los estilos de texto del patrón</a:t>
            </a:r>
          </a:p>
        </p:txBody>
      </p:sp>
      <p:sp>
        <p:nvSpPr>
          <p:cNvPr id="14" name="Marcador de posición de imagen 13">
            <a:extLst>
              <a:ext uri="{FF2B5EF4-FFF2-40B4-BE49-F238E27FC236}">
                <a16:creationId xmlns:a16="http://schemas.microsoft.com/office/drawing/2014/main" id="{5F2F9DF6-DFB9-44A8-B629-57F58893AD21}"/>
              </a:ext>
            </a:extLst>
          </p:cNvPr>
          <p:cNvSpPr>
            <a:spLocks noGrp="1"/>
          </p:cNvSpPr>
          <p:nvPr>
            <p:ph type="pic" sz="quarter" idx="13"/>
          </p:nvPr>
        </p:nvSpPr>
        <p:spPr>
          <a:xfrm>
            <a:off x="490538" y="4059936"/>
            <a:ext cx="2807208" cy="2322576"/>
          </a:xfrm>
          <a:solidFill>
            <a:schemeClr val="accent6"/>
          </a:solidFill>
        </p:spPr>
        <p:txBody>
          <a:bodyPr rtlCol="0"/>
          <a:lstStyle/>
          <a:p>
            <a:pPr rtl="0"/>
            <a:r>
              <a:rPr lang="es-MX" noProof="0"/>
              <a:t>Haz clic en el icono para agregar una imagen</a:t>
            </a:r>
          </a:p>
        </p:txBody>
      </p:sp>
      <p:sp>
        <p:nvSpPr>
          <p:cNvPr id="15" name="Marcador de posición de imagen 13">
            <a:extLst>
              <a:ext uri="{FF2B5EF4-FFF2-40B4-BE49-F238E27FC236}">
                <a16:creationId xmlns:a16="http://schemas.microsoft.com/office/drawing/2014/main" id="{927BC207-43FE-4B6A-AEBE-875B69CF9761}"/>
              </a:ext>
            </a:extLst>
          </p:cNvPr>
          <p:cNvSpPr>
            <a:spLocks noGrp="1"/>
          </p:cNvSpPr>
          <p:nvPr>
            <p:ph type="pic" sz="quarter" idx="14"/>
          </p:nvPr>
        </p:nvSpPr>
        <p:spPr>
          <a:xfrm>
            <a:off x="3291840" y="4059936"/>
            <a:ext cx="2807208" cy="2322576"/>
          </a:xfrm>
          <a:solidFill>
            <a:schemeClr val="accent6"/>
          </a:solidFill>
        </p:spPr>
        <p:txBody>
          <a:bodyPr rtlCol="0"/>
          <a:lstStyle/>
          <a:p>
            <a:pPr rtl="0"/>
            <a:r>
              <a:rPr lang="es-MX" noProof="0"/>
              <a:t>Haz clic en el icono para agregar una imagen</a:t>
            </a:r>
          </a:p>
        </p:txBody>
      </p:sp>
      <p:sp>
        <p:nvSpPr>
          <p:cNvPr id="16" name="Marcador de posición de imagen 13">
            <a:extLst>
              <a:ext uri="{FF2B5EF4-FFF2-40B4-BE49-F238E27FC236}">
                <a16:creationId xmlns:a16="http://schemas.microsoft.com/office/drawing/2014/main" id="{EBBF5499-9A70-4846-B98E-316EC17F9FCD}"/>
              </a:ext>
            </a:extLst>
          </p:cNvPr>
          <p:cNvSpPr>
            <a:spLocks noGrp="1"/>
          </p:cNvSpPr>
          <p:nvPr>
            <p:ph type="pic" sz="quarter" idx="15"/>
          </p:nvPr>
        </p:nvSpPr>
        <p:spPr>
          <a:xfrm>
            <a:off x="6099048" y="4059936"/>
            <a:ext cx="2807208" cy="2322576"/>
          </a:xfrm>
          <a:solidFill>
            <a:schemeClr val="accent6"/>
          </a:solidFill>
        </p:spPr>
        <p:txBody>
          <a:bodyPr rtlCol="0"/>
          <a:lstStyle/>
          <a:p>
            <a:pPr rtl="0"/>
            <a:r>
              <a:rPr lang="es-MX" noProof="0"/>
              <a:t>Haz clic en el icono para agregar una imagen</a:t>
            </a:r>
          </a:p>
        </p:txBody>
      </p:sp>
      <p:sp>
        <p:nvSpPr>
          <p:cNvPr id="17" name="Marcador de posición de imagen 13">
            <a:extLst>
              <a:ext uri="{FF2B5EF4-FFF2-40B4-BE49-F238E27FC236}">
                <a16:creationId xmlns:a16="http://schemas.microsoft.com/office/drawing/2014/main" id="{C7A79F30-D473-48F6-9AC2-286C7B70F3ED}"/>
              </a:ext>
            </a:extLst>
          </p:cNvPr>
          <p:cNvSpPr>
            <a:spLocks noGrp="1"/>
          </p:cNvSpPr>
          <p:nvPr>
            <p:ph type="pic" sz="quarter" idx="16"/>
          </p:nvPr>
        </p:nvSpPr>
        <p:spPr>
          <a:xfrm>
            <a:off x="8906256" y="4059936"/>
            <a:ext cx="2807208" cy="2322576"/>
          </a:xfrm>
          <a:solidFill>
            <a:schemeClr val="accent6"/>
          </a:solidFill>
        </p:spPr>
        <p:txBody>
          <a:bodyPr rtlCol="0"/>
          <a:lstStyle/>
          <a:p>
            <a:pPr rtl="0"/>
            <a:r>
              <a:rPr lang="es-MX" noProof="0"/>
              <a:t>Haz clic en el icono para agregar una imagen</a:t>
            </a:r>
          </a:p>
        </p:txBody>
      </p:sp>
      <p:sp>
        <p:nvSpPr>
          <p:cNvPr id="2" name="Marcador de fecha 1">
            <a:extLst>
              <a:ext uri="{FF2B5EF4-FFF2-40B4-BE49-F238E27FC236}">
                <a16:creationId xmlns:a16="http://schemas.microsoft.com/office/drawing/2014/main" id="{118B9F00-8450-475B-B155-993BAF212AF6}"/>
              </a:ext>
            </a:extLst>
          </p:cNvPr>
          <p:cNvSpPr>
            <a:spLocks noGrp="1"/>
          </p:cNvSpPr>
          <p:nvPr>
            <p:ph type="dt" sz="half" idx="10"/>
          </p:nvPr>
        </p:nvSpPr>
        <p:spPr/>
        <p:txBody>
          <a:bodyPr rtlCol="0"/>
          <a:lstStyle/>
          <a:p>
            <a:pPr rtl="0"/>
            <a:r>
              <a:rPr lang="es-MX" noProof="0"/>
              <a:t>1/3/20XX</a:t>
            </a:r>
          </a:p>
        </p:txBody>
      </p:sp>
      <p:sp>
        <p:nvSpPr>
          <p:cNvPr id="3" name="Marcador de pie de página 2">
            <a:extLst>
              <a:ext uri="{FF2B5EF4-FFF2-40B4-BE49-F238E27FC236}">
                <a16:creationId xmlns:a16="http://schemas.microsoft.com/office/drawing/2014/main" id="{5C0FDDA3-8E6F-42F7-BFBE-7FA9C647CA4E}"/>
              </a:ext>
            </a:extLst>
          </p:cNvPr>
          <p:cNvSpPr>
            <a:spLocks noGrp="1"/>
          </p:cNvSpPr>
          <p:nvPr>
            <p:ph type="ftr" sz="quarter" idx="11"/>
          </p:nvPr>
        </p:nvSpPr>
        <p:spPr/>
        <p:txBody>
          <a:bodyPr rtlCol="0"/>
          <a:lstStyle/>
          <a:p>
            <a:pPr rtl="0"/>
            <a:r>
              <a:rPr lang="es-MX" noProof="0"/>
              <a:t>EJEMPLO DE TEXTO DE PIE DE PÁGINA</a:t>
            </a:r>
          </a:p>
        </p:txBody>
      </p:sp>
      <p:sp>
        <p:nvSpPr>
          <p:cNvPr id="4" name="Marcador de posición de número de diapositiva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rtlCol="0"/>
          <a:lstStyle/>
          <a:p>
            <a:pPr rtl="0"/>
            <a:fld id="{28844951-7827-47D4-8276-7DDE1FA7D85A}" type="slidenum">
              <a:rPr lang="es-MX" noProof="0" smtClean="0"/>
              <a:t>‹Nº›</a:t>
            </a:fld>
            <a:endParaRPr lang="es-MX" noProof="0"/>
          </a:p>
        </p:txBody>
      </p:sp>
    </p:spTree>
    <p:extLst>
      <p:ext uri="{BB962C8B-B14F-4D97-AF65-F5344CB8AC3E}">
        <p14:creationId xmlns:p14="http://schemas.microsoft.com/office/powerpoint/2010/main" val="1009914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ción">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B910AFBC-7932-43F4-ABEA-C89B2698634B}"/>
              </a:ext>
            </a:extLst>
          </p:cNvPr>
          <p:cNvSpPr>
            <a:spLocks noGrp="1"/>
          </p:cNvSpPr>
          <p:nvPr>
            <p:ph type="title"/>
          </p:nvPr>
        </p:nvSpPr>
        <p:spPr>
          <a:xfrm>
            <a:off x="841249" y="857251"/>
            <a:ext cx="5914937" cy="2076450"/>
          </a:xfrm>
        </p:spPr>
        <p:txBody>
          <a:bodyPr rtlCol="0" anchor="b">
            <a:normAutofit/>
          </a:bodyPr>
          <a:lstStyle/>
          <a:p>
            <a:pPr rtl="0"/>
            <a:r>
              <a:rPr lang="es-MX" sz="4400" noProof="0">
                <a:gradFill flip="none" rotWithShape="1">
                  <a:gsLst>
                    <a:gs pos="0">
                      <a:schemeClr val="accent5">
                        <a:alpha val="70000"/>
                      </a:schemeClr>
                    </a:gs>
                    <a:gs pos="100000">
                      <a:schemeClr val="accent1">
                        <a:alpha val="70000"/>
                      </a:schemeClr>
                    </a:gs>
                  </a:gsLst>
                  <a:lin ang="0" scaled="1"/>
                  <a:tileRect/>
                </a:gradFill>
              </a:rPr>
              <a:t>Haz clic para modificar el estilo de título del patrón</a:t>
            </a:r>
          </a:p>
        </p:txBody>
      </p:sp>
      <p:sp>
        <p:nvSpPr>
          <p:cNvPr id="17" name="Marcador de contenido 2">
            <a:extLst>
              <a:ext uri="{FF2B5EF4-FFF2-40B4-BE49-F238E27FC236}">
                <a16:creationId xmlns:a16="http://schemas.microsoft.com/office/drawing/2014/main" id="{1178A42D-5ED2-4AB6-BE4B-4109074320DF}"/>
              </a:ext>
            </a:extLst>
          </p:cNvPr>
          <p:cNvSpPr>
            <a:spLocks noGrp="1"/>
          </p:cNvSpPr>
          <p:nvPr>
            <p:ph idx="1"/>
          </p:nvPr>
        </p:nvSpPr>
        <p:spPr>
          <a:xfrm>
            <a:off x="841248" y="3190875"/>
            <a:ext cx="5914938" cy="2986087"/>
          </a:xfrm>
        </p:spPr>
        <p:txBody>
          <a:bodyPr rtlCol="0">
            <a:noAutofit/>
          </a:bodyPr>
          <a:lstStyle>
            <a:lvl1pPr marL="0" indent="0">
              <a:lnSpc>
                <a:spcPct val="100000"/>
              </a:lnSpc>
              <a:buNone/>
              <a:defRPr sz="2000"/>
            </a:lvl1pPr>
          </a:lstStyle>
          <a:p>
            <a:pPr marL="228600" lvl="0" indent="-228600" rtl="0"/>
            <a:r>
              <a:rPr lang="es-MX" sz="1800" noProof="0">
                <a:solidFill>
                  <a:schemeClr val="tx2">
                    <a:alpha val="60000"/>
                  </a:schemeClr>
                </a:solidFill>
              </a:rPr>
              <a:t>Haga clic para modificar los estilos de texto del patrón</a:t>
            </a:r>
          </a:p>
        </p:txBody>
      </p:sp>
      <p:sp>
        <p:nvSpPr>
          <p:cNvPr id="29" name="Marcador de fecha 1">
            <a:extLst>
              <a:ext uri="{FF2B5EF4-FFF2-40B4-BE49-F238E27FC236}">
                <a16:creationId xmlns:a16="http://schemas.microsoft.com/office/drawing/2014/main" id="{4D9A7D07-2BA3-438D-972B-EA578370D50F}"/>
              </a:ext>
            </a:extLst>
          </p:cNvPr>
          <p:cNvSpPr>
            <a:spLocks noGrp="1"/>
          </p:cNvSpPr>
          <p:nvPr>
            <p:ph type="dt" sz="half" idx="10"/>
          </p:nvPr>
        </p:nvSpPr>
        <p:spPr>
          <a:xfrm>
            <a:off x="838200" y="6429375"/>
            <a:ext cx="2743200" cy="365125"/>
          </a:xfrm>
        </p:spPr>
        <p:txBody>
          <a:bodyPr rtlCol="0"/>
          <a:lstStyle>
            <a:lvl1pPr>
              <a:defRPr>
                <a:solidFill>
                  <a:schemeClr val="tx2">
                    <a:alpha val="60000"/>
                  </a:schemeClr>
                </a:solidFill>
              </a:defRPr>
            </a:lvl1pPr>
          </a:lstStyle>
          <a:p>
            <a:pPr rtl="0"/>
            <a:r>
              <a:rPr lang="es-MX" noProof="0"/>
              <a:t>1/3/20XX</a:t>
            </a:r>
          </a:p>
        </p:txBody>
      </p:sp>
      <p:sp>
        <p:nvSpPr>
          <p:cNvPr id="24" name="Marcador de posición de imagen 23">
            <a:extLst>
              <a:ext uri="{FF2B5EF4-FFF2-40B4-BE49-F238E27FC236}">
                <a16:creationId xmlns:a16="http://schemas.microsoft.com/office/drawing/2014/main" id="{C8720583-BC84-48EB-85BC-AE71214A30A5}"/>
              </a:ext>
            </a:extLst>
          </p:cNvPr>
          <p:cNvSpPr>
            <a:spLocks noGrp="1"/>
          </p:cNvSpPr>
          <p:nvPr>
            <p:ph type="pic" sz="quarter" idx="13"/>
          </p:nvPr>
        </p:nvSpPr>
        <p:spPr>
          <a:xfrm>
            <a:off x="7589520" y="0"/>
            <a:ext cx="4599432" cy="2286000"/>
          </a:xfrm>
          <a:solidFill>
            <a:schemeClr val="accent6"/>
          </a:solidFill>
        </p:spPr>
        <p:txBody>
          <a:bodyPr rtlCol="0"/>
          <a:lstStyle/>
          <a:p>
            <a:pPr rtl="0"/>
            <a:r>
              <a:rPr lang="es-MX" noProof="0"/>
              <a:t>Haz clic en el icono para agregar una imagen</a:t>
            </a:r>
          </a:p>
        </p:txBody>
      </p:sp>
      <p:sp>
        <p:nvSpPr>
          <p:cNvPr id="25" name="Marcador de posición de imagen 23">
            <a:extLst>
              <a:ext uri="{FF2B5EF4-FFF2-40B4-BE49-F238E27FC236}">
                <a16:creationId xmlns:a16="http://schemas.microsoft.com/office/drawing/2014/main" id="{C3F0A5CD-C47A-4CDF-BE99-75F3A81B18FB}"/>
              </a:ext>
            </a:extLst>
          </p:cNvPr>
          <p:cNvSpPr>
            <a:spLocks noGrp="1"/>
          </p:cNvSpPr>
          <p:nvPr>
            <p:ph type="pic" sz="quarter" idx="14"/>
          </p:nvPr>
        </p:nvSpPr>
        <p:spPr>
          <a:xfrm>
            <a:off x="7589520" y="2286000"/>
            <a:ext cx="4599432" cy="2286000"/>
          </a:xfrm>
          <a:solidFill>
            <a:schemeClr val="accent6"/>
          </a:solidFill>
        </p:spPr>
        <p:txBody>
          <a:bodyPr rtlCol="0"/>
          <a:lstStyle/>
          <a:p>
            <a:pPr rtl="0"/>
            <a:r>
              <a:rPr lang="es-MX" noProof="0"/>
              <a:t>Haz clic en el icono para agregar una imagen</a:t>
            </a:r>
          </a:p>
        </p:txBody>
      </p:sp>
      <p:sp>
        <p:nvSpPr>
          <p:cNvPr id="26" name="Marcador de posición de imagen 23">
            <a:extLst>
              <a:ext uri="{FF2B5EF4-FFF2-40B4-BE49-F238E27FC236}">
                <a16:creationId xmlns:a16="http://schemas.microsoft.com/office/drawing/2014/main" id="{7329454B-9275-4E86-B32E-91C0DB62AA71}"/>
              </a:ext>
            </a:extLst>
          </p:cNvPr>
          <p:cNvSpPr>
            <a:spLocks noGrp="1"/>
          </p:cNvSpPr>
          <p:nvPr>
            <p:ph type="pic" sz="quarter" idx="15"/>
          </p:nvPr>
        </p:nvSpPr>
        <p:spPr>
          <a:xfrm>
            <a:off x="7589520" y="4572000"/>
            <a:ext cx="4599432" cy="2286000"/>
          </a:xfrm>
          <a:solidFill>
            <a:schemeClr val="accent6"/>
          </a:solidFill>
        </p:spPr>
        <p:txBody>
          <a:bodyPr rtlCol="0"/>
          <a:lstStyle/>
          <a:p>
            <a:pPr rtl="0"/>
            <a:r>
              <a:rPr lang="es-MX" noProof="0"/>
              <a:t>Haz clic en el icono para agregar una imagen</a:t>
            </a:r>
          </a:p>
        </p:txBody>
      </p:sp>
      <p:sp>
        <p:nvSpPr>
          <p:cNvPr id="30" name="Marcador de pie de página 2">
            <a:extLst>
              <a:ext uri="{FF2B5EF4-FFF2-40B4-BE49-F238E27FC236}">
                <a16:creationId xmlns:a16="http://schemas.microsoft.com/office/drawing/2014/main" id="{21E9E1BF-D594-4F96-8DBE-5A8DD51D3B58}"/>
              </a:ext>
            </a:extLst>
          </p:cNvPr>
          <p:cNvSpPr>
            <a:spLocks noGrp="1"/>
          </p:cNvSpPr>
          <p:nvPr>
            <p:ph type="ftr" sz="quarter" idx="11"/>
          </p:nvPr>
        </p:nvSpPr>
        <p:spPr>
          <a:xfrm>
            <a:off x="4038600" y="6429375"/>
            <a:ext cx="4114800" cy="365125"/>
          </a:xfrm>
        </p:spPr>
        <p:txBody>
          <a:bodyPr rtlCol="0"/>
          <a:lstStyle>
            <a:lvl1pPr algn="l">
              <a:defRPr>
                <a:solidFill>
                  <a:schemeClr val="tx2">
                    <a:alpha val="60000"/>
                  </a:schemeClr>
                </a:solidFill>
              </a:defRPr>
            </a:lvl1pPr>
          </a:lstStyle>
          <a:p>
            <a:pPr rtl="0"/>
            <a:r>
              <a:rPr lang="es-MX" noProof="0"/>
              <a:t>EJEMPLO DE TEXTO DE PIE DE PÁGINA</a:t>
            </a:r>
          </a:p>
        </p:txBody>
      </p:sp>
      <p:sp>
        <p:nvSpPr>
          <p:cNvPr id="31" name="Marcador de posición de número de diapositiva 3">
            <a:extLst>
              <a:ext uri="{FF2B5EF4-FFF2-40B4-BE49-F238E27FC236}">
                <a16:creationId xmlns:a16="http://schemas.microsoft.com/office/drawing/2014/main" id="{C30FDEF8-F3F3-42D5-9EE1-EDDF18B35377}"/>
              </a:ext>
            </a:extLst>
          </p:cNvPr>
          <p:cNvSpPr>
            <a:spLocks noGrp="1"/>
          </p:cNvSpPr>
          <p:nvPr>
            <p:ph type="sldNum" sz="quarter" idx="12"/>
          </p:nvPr>
        </p:nvSpPr>
        <p:spPr>
          <a:xfrm>
            <a:off x="8610600" y="6429375"/>
            <a:ext cx="2743200" cy="365125"/>
          </a:xfrm>
        </p:spPr>
        <p:txBody>
          <a:bodyPr rtlCol="0"/>
          <a:lstStyle/>
          <a:p>
            <a:pPr rtl="0"/>
            <a:fld id="{28844951-7827-47D4-8276-7DDE1FA7D85A}" type="slidenum">
              <a:rPr lang="es-MX" noProof="0" smtClean="0"/>
              <a:t>‹Nº›</a:t>
            </a:fld>
            <a:endParaRPr lang="es-MX" noProof="0"/>
          </a:p>
        </p:txBody>
      </p:sp>
    </p:spTree>
    <p:extLst>
      <p:ext uri="{BB962C8B-B14F-4D97-AF65-F5344CB8AC3E}">
        <p14:creationId xmlns:p14="http://schemas.microsoft.com/office/powerpoint/2010/main" val="3791792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alto de sección">
    <p:spTree>
      <p:nvGrpSpPr>
        <p:cNvPr id="1" name=""/>
        <p:cNvGrpSpPr/>
        <p:nvPr/>
      </p:nvGrpSpPr>
      <p:grpSpPr>
        <a:xfrm>
          <a:off x="0" y="0"/>
          <a:ext cx="0" cy="0"/>
          <a:chOff x="0" y="0"/>
          <a:chExt cx="0" cy="0"/>
        </a:xfrm>
      </p:grpSpPr>
      <p:sp useBgFill="1">
        <p:nvSpPr>
          <p:cNvPr id="5" name="Rectángulo 4">
            <a:extLst>
              <a:ext uri="{FF2B5EF4-FFF2-40B4-BE49-F238E27FC236}">
                <a16:creationId xmlns:a16="http://schemas.microsoft.com/office/drawing/2014/main" id="{BE04ED02-B678-4D1E-BEDA-7E28F9038DF5}"/>
              </a:ext>
              <a:ext uri="{C183D7F6-B498-43B3-948B-1728B52AA6E4}">
                <adec:decorative xmlns:adec="http://schemas.microsoft.com/office/drawing/2017/decorative" val="1"/>
              </a:ext>
            </a:extLst>
          </p:cNvPr>
          <p:cNvSpPr/>
          <p:nvPr userDrawn="1"/>
        </p:nvSpPr>
        <p:spPr>
          <a:xfrm>
            <a:off x="9277" y="9278"/>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a:p>
        </p:txBody>
      </p:sp>
      <p:sp>
        <p:nvSpPr>
          <p:cNvPr id="6" name="Rectángulo 5">
            <a:extLst>
              <a:ext uri="{FF2B5EF4-FFF2-40B4-BE49-F238E27FC236}">
                <a16:creationId xmlns:a16="http://schemas.microsoft.com/office/drawing/2014/main" id="{85E2C5A2-B8B2-47C5-8E1B-3A97E2C9BB13}"/>
              </a:ext>
              <a:ext uri="{C183D7F6-B498-43B3-948B-1728B52AA6E4}">
                <adec:decorative xmlns:adec="http://schemas.microsoft.com/office/drawing/2017/decorative" val="1"/>
              </a:ext>
            </a:extLst>
          </p:cNvPr>
          <p:cNvSpPr/>
          <p:nvPr userDrawn="1"/>
        </p:nvSpPr>
        <p:spPr>
          <a:xfrm>
            <a:off x="12325" y="9278"/>
            <a:ext cx="1218895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a:p>
        </p:txBody>
      </p:sp>
      <p:sp>
        <p:nvSpPr>
          <p:cNvPr id="7" name="Rectángulo 6">
            <a:extLst>
              <a:ext uri="{FF2B5EF4-FFF2-40B4-BE49-F238E27FC236}">
                <a16:creationId xmlns:a16="http://schemas.microsoft.com/office/drawing/2014/main" id="{03FD8455-A2E1-40B3-B6C4-36070AF58F78}"/>
              </a:ext>
              <a:ext uri="{C183D7F6-B498-43B3-948B-1728B52AA6E4}">
                <adec:decorative xmlns:adec="http://schemas.microsoft.com/office/drawing/2017/decorative" val="1"/>
              </a:ext>
            </a:extLst>
          </p:cNvPr>
          <p:cNvSpPr/>
          <p:nvPr userDrawn="1"/>
        </p:nvSpPr>
        <p:spPr>
          <a:xfrm>
            <a:off x="1524"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a:p>
        </p:txBody>
      </p:sp>
      <p:sp useBgFill="1">
        <p:nvSpPr>
          <p:cNvPr id="8" name="Forma libre: Forma 7">
            <a:extLst>
              <a:ext uri="{FF2B5EF4-FFF2-40B4-BE49-F238E27FC236}">
                <a16:creationId xmlns:a16="http://schemas.microsoft.com/office/drawing/2014/main" id="{0F53BE70-C6B1-407C-9333-7251BDC77A9E}"/>
              </a:ext>
              <a:ext uri="{C183D7F6-B498-43B3-948B-1728B52AA6E4}">
                <adec:decorative xmlns:adec="http://schemas.microsoft.com/office/drawing/2017/decorative" val="1"/>
              </a:ext>
            </a:extLst>
          </p:cNvPr>
          <p:cNvSpPr/>
          <p:nvPr userDrawn="1"/>
        </p:nvSpPr>
        <p:spPr>
          <a:xfrm>
            <a:off x="33186" y="9279"/>
            <a:ext cx="5770017" cy="2411171"/>
          </a:xfrm>
          <a:custGeom>
            <a:avLst/>
            <a:gdLst>
              <a:gd name="connsiteX0" fmla="*/ 0 w 5770017"/>
              <a:gd name="connsiteY0" fmla="*/ 0 h 2411171"/>
              <a:gd name="connsiteX1" fmla="*/ 5770017 w 5770017"/>
              <a:gd name="connsiteY1" fmla="*/ 0 h 2411171"/>
              <a:gd name="connsiteX2" fmla="*/ 5715824 w 5770017"/>
              <a:gd name="connsiteY2" fmla="*/ 124746 h 2411171"/>
              <a:gd name="connsiteX3" fmla="*/ 4925072 w 5770017"/>
              <a:gd name="connsiteY3" fmla="*/ 1254414 h 2411171"/>
              <a:gd name="connsiteX4" fmla="*/ 125602 w 5770017"/>
              <a:gd name="connsiteY4" fmla="*/ 1864423 h 2411171"/>
              <a:gd name="connsiteX5" fmla="*/ 0 w 5770017"/>
              <a:gd name="connsiteY5" fmla="*/ 1785927 h 241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0017" h="2411171">
                <a:moveTo>
                  <a:pt x="0" y="0"/>
                </a:moveTo>
                <a:lnTo>
                  <a:pt x="5770017" y="0"/>
                </a:lnTo>
                <a:lnTo>
                  <a:pt x="5715824" y="124746"/>
                </a:lnTo>
                <a:cubicBezTo>
                  <a:pt x="5526044" y="533784"/>
                  <a:pt x="5262460" y="917027"/>
                  <a:pt x="4925072" y="1254414"/>
                </a:cubicBezTo>
                <a:cubicBezTo>
                  <a:pt x="3623720" y="2555767"/>
                  <a:pt x="1640148" y="2759102"/>
                  <a:pt x="125602" y="1864423"/>
                </a:cubicBezTo>
                <a:lnTo>
                  <a:pt x="0" y="1785927"/>
                </a:lnTo>
                <a:close/>
              </a:path>
            </a:pathLst>
          </a:custGeom>
          <a:gradFill>
            <a:gsLst>
              <a:gs pos="0">
                <a:schemeClr val="accent2">
                  <a:alpha val="20000"/>
                </a:schemeClr>
              </a:gs>
              <a:gs pos="100000">
                <a:schemeClr val="accent1">
                  <a:alpha val="2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a:p>
        </p:txBody>
      </p:sp>
      <p:sp>
        <p:nvSpPr>
          <p:cNvPr id="9" name="Marco 8">
            <a:extLst>
              <a:ext uri="{FF2B5EF4-FFF2-40B4-BE49-F238E27FC236}">
                <a16:creationId xmlns:a16="http://schemas.microsoft.com/office/drawing/2014/main" id="{05864DDE-75C0-4BE6-93FF-A960706ADEC3}"/>
              </a:ext>
              <a:ext uri="{C183D7F6-B498-43B3-948B-1728B52AA6E4}">
                <adec:decorative xmlns:adec="http://schemas.microsoft.com/office/drawing/2017/decorative" val="1"/>
              </a:ext>
            </a:extLst>
          </p:cNvPr>
          <p:cNvSpPr/>
          <p:nvPr userDrawn="1"/>
        </p:nvSpPr>
        <p:spPr>
          <a:xfrm>
            <a:off x="1524" y="0"/>
            <a:ext cx="12188952" cy="6858000"/>
          </a:xfrm>
          <a:prstGeom prst="frame">
            <a:avLst>
              <a:gd name="adj1" fmla="val 71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a:solidFill>
                <a:schemeClr val="tx1"/>
              </a:solidFill>
            </a:endParaRPr>
          </a:p>
        </p:txBody>
      </p:sp>
      <p:sp>
        <p:nvSpPr>
          <p:cNvPr id="10" name="Título 1">
            <a:extLst>
              <a:ext uri="{FF2B5EF4-FFF2-40B4-BE49-F238E27FC236}">
                <a16:creationId xmlns:a16="http://schemas.microsoft.com/office/drawing/2014/main" id="{1BC3FA0F-EAE5-4DCE-ACFF-9AD00ED39FCF}"/>
              </a:ext>
            </a:extLst>
          </p:cNvPr>
          <p:cNvSpPr>
            <a:spLocks noGrp="1"/>
          </p:cNvSpPr>
          <p:nvPr>
            <p:ph type="ctrTitle"/>
          </p:nvPr>
        </p:nvSpPr>
        <p:spPr>
          <a:xfrm>
            <a:off x="847477" y="1131641"/>
            <a:ext cx="5322618" cy="2387600"/>
          </a:xfrm>
        </p:spPr>
        <p:txBody>
          <a:bodyPr rtlCol="0"/>
          <a:lstStyle>
            <a:lvl1pPr>
              <a:defRPr>
                <a:solidFill>
                  <a:schemeClr val="bg1"/>
                </a:solidFill>
              </a:defRPr>
            </a:lvl1pPr>
          </a:lstStyle>
          <a:p>
            <a:pPr algn="l" rtl="0"/>
            <a:r>
              <a:rPr lang="es-MX" noProof="0">
                <a:solidFill>
                  <a:srgbClr val="FFFFFF"/>
                </a:solidFill>
                <a:ea typeface="Cambria" panose="02040503050406030204" pitchFamily="18" charset="0"/>
                <a:cs typeface="Sabon Next LT" panose="020B0502040204020203" pitchFamily="2" charset="0"/>
              </a:rPr>
              <a:t>Haz clic para modificar el estilo de título del patrón</a:t>
            </a:r>
          </a:p>
        </p:txBody>
      </p:sp>
      <p:sp>
        <p:nvSpPr>
          <p:cNvPr id="18" name="Marcador de posición de imagen 17">
            <a:extLst>
              <a:ext uri="{FF2B5EF4-FFF2-40B4-BE49-F238E27FC236}">
                <a16:creationId xmlns:a16="http://schemas.microsoft.com/office/drawing/2014/main" id="{71FA5E0E-BEE1-4976-92B1-61EF64E34371}"/>
              </a:ext>
            </a:extLst>
          </p:cNvPr>
          <p:cNvSpPr>
            <a:spLocks noGrp="1"/>
          </p:cNvSpPr>
          <p:nvPr>
            <p:ph type="pic" sz="quarter" idx="13"/>
          </p:nvPr>
        </p:nvSpPr>
        <p:spPr>
          <a:xfrm>
            <a:off x="6784848" y="905256"/>
            <a:ext cx="4581144" cy="2450592"/>
          </a:xfrm>
          <a:solidFill>
            <a:schemeClr val="accent6"/>
          </a:solidFill>
        </p:spPr>
        <p:txBody>
          <a:bodyPr rtlCol="0"/>
          <a:lstStyle/>
          <a:p>
            <a:pPr rtl="0"/>
            <a:r>
              <a:rPr lang="es-MX" noProof="0"/>
              <a:t>Haz clic en el icono para agregar una imagen</a:t>
            </a:r>
          </a:p>
        </p:txBody>
      </p:sp>
      <p:sp>
        <p:nvSpPr>
          <p:cNvPr id="20" name="Marcador de posición de imagen 17">
            <a:extLst>
              <a:ext uri="{FF2B5EF4-FFF2-40B4-BE49-F238E27FC236}">
                <a16:creationId xmlns:a16="http://schemas.microsoft.com/office/drawing/2014/main" id="{03379FE8-A6CE-4F5A-BE1A-B2267589BE85}"/>
              </a:ext>
            </a:extLst>
          </p:cNvPr>
          <p:cNvSpPr>
            <a:spLocks noGrp="1"/>
          </p:cNvSpPr>
          <p:nvPr>
            <p:ph type="pic" sz="quarter" idx="14"/>
          </p:nvPr>
        </p:nvSpPr>
        <p:spPr>
          <a:xfrm>
            <a:off x="6784848" y="3520440"/>
            <a:ext cx="4581144" cy="2450592"/>
          </a:xfrm>
          <a:solidFill>
            <a:schemeClr val="accent6"/>
          </a:solidFill>
        </p:spPr>
        <p:txBody>
          <a:bodyPr rtlCol="0"/>
          <a:lstStyle/>
          <a:p>
            <a:pPr rtl="0"/>
            <a:r>
              <a:rPr lang="es-MX" noProof="0"/>
              <a:t>Haz clic en el icono para agregar una imagen</a:t>
            </a:r>
          </a:p>
        </p:txBody>
      </p:sp>
      <p:sp>
        <p:nvSpPr>
          <p:cNvPr id="13" name="Marcador de texto 12">
            <a:extLst>
              <a:ext uri="{FF2B5EF4-FFF2-40B4-BE49-F238E27FC236}">
                <a16:creationId xmlns:a16="http://schemas.microsoft.com/office/drawing/2014/main" id="{6DD090CA-24E8-46A7-889A-A4FDD00A33E5}"/>
              </a:ext>
            </a:extLst>
          </p:cNvPr>
          <p:cNvSpPr>
            <a:spLocks noGrp="1"/>
          </p:cNvSpPr>
          <p:nvPr>
            <p:ph type="body" sz="quarter" idx="15" hasCustomPrompt="1"/>
          </p:nvPr>
        </p:nvSpPr>
        <p:spPr>
          <a:xfrm>
            <a:off x="838200" y="3600450"/>
            <a:ext cx="5322888" cy="2451100"/>
          </a:xfrm>
        </p:spPr>
        <p:txBody>
          <a:bodyPr rtlCol="0">
            <a:normAutofit/>
          </a:bodyPr>
          <a:lstStyle>
            <a:lvl1pPr marL="0" indent="0">
              <a:buNone/>
              <a:defRPr sz="2800">
                <a:solidFill>
                  <a:schemeClr val="bg1"/>
                </a:solidFill>
                <a:latin typeface="+mn-lt"/>
              </a:defRPr>
            </a:lvl1pPr>
          </a:lstStyle>
          <a:p>
            <a:pPr lvl="0" rtl="0"/>
            <a:r>
              <a:rPr lang="es-MX" noProof="0"/>
              <a:t>Haz clic para modificar los estilos de texto del patrón</a:t>
            </a:r>
          </a:p>
        </p:txBody>
      </p:sp>
    </p:spTree>
    <p:extLst>
      <p:ext uri="{BB962C8B-B14F-4D97-AF65-F5344CB8AC3E}">
        <p14:creationId xmlns:p14="http://schemas.microsoft.com/office/powerpoint/2010/main" val="2350935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Escala de tiempo con tabla y gráfic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B98991-AEF1-4F19-AAB8-436EAD58C282}"/>
              </a:ext>
            </a:extLst>
          </p:cNvPr>
          <p:cNvSpPr>
            <a:spLocks noGrp="1"/>
          </p:cNvSpPr>
          <p:nvPr>
            <p:ph type="title"/>
          </p:nvPr>
        </p:nvSpPr>
        <p:spPr/>
        <p:txBody>
          <a:bodyPr rtlCol="0"/>
          <a:lstStyle/>
          <a:p>
            <a:pPr rtl="0"/>
            <a:r>
              <a:rPr lang="es-MX" noProof="0"/>
              <a:t>Haz clic para modificar el estilo de título del patrón</a:t>
            </a:r>
          </a:p>
        </p:txBody>
      </p:sp>
      <p:sp>
        <p:nvSpPr>
          <p:cNvPr id="3" name="Marcador de contenido 2">
            <a:extLst>
              <a:ext uri="{FF2B5EF4-FFF2-40B4-BE49-F238E27FC236}">
                <a16:creationId xmlns:a16="http://schemas.microsoft.com/office/drawing/2014/main" id="{0D25B44F-E7DA-40C6-8B44-71EAB6BDFC98}"/>
              </a:ext>
            </a:extLst>
          </p:cNvPr>
          <p:cNvSpPr>
            <a:spLocks noGrp="1"/>
          </p:cNvSpPr>
          <p:nvPr>
            <p:ph idx="1"/>
          </p:nvPr>
        </p:nvSpPr>
        <p:spPr/>
        <p:txBody>
          <a:bodyPr rtlCol="0"/>
          <a:lstStyle>
            <a:lvl1pPr>
              <a:buFont typeface="Wingdings" panose="05000000000000000000" pitchFamily="2" charset="2"/>
              <a:buChar char="§"/>
              <a:defRPr/>
            </a:lvl1pPr>
            <a:lvl2pPr marL="685800" indent="-228600">
              <a:buFont typeface="Wingdings" panose="05000000000000000000" pitchFamily="2" charset="2"/>
              <a:buChar char="§"/>
              <a:defRPr/>
            </a:lvl2pPr>
            <a:lvl3pPr>
              <a:buFont typeface="Wingdings" panose="05000000000000000000" pitchFamily="2" charset="2"/>
              <a:buChar char="§"/>
              <a:defRPr/>
            </a:lvl3pPr>
            <a:lvl4pPr marL="1600200" indent="-228600">
              <a:buFont typeface="Wingdings" panose="05000000000000000000" pitchFamily="2" charset="2"/>
              <a:buChar char="§"/>
              <a:defRPr/>
            </a:lvl4pPr>
            <a:lvl5pPr>
              <a:buFont typeface="Wingdings" panose="05000000000000000000" pitchFamily="2" charset="2"/>
              <a:buChar char="§"/>
              <a:defRPr/>
            </a:lvl5pPr>
          </a:lstStyle>
          <a:p>
            <a:pPr lvl="0" rtl="0"/>
            <a:r>
              <a:rPr lang="es-MX" noProof="0"/>
              <a:t>Haga clic para modificar los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4" name="Marcador de fecha 3">
            <a:extLst>
              <a:ext uri="{FF2B5EF4-FFF2-40B4-BE49-F238E27FC236}">
                <a16:creationId xmlns:a16="http://schemas.microsoft.com/office/drawing/2014/main" id="{A1F71817-A045-48C0-975B-CBEF88E9561E}"/>
              </a:ext>
            </a:extLst>
          </p:cNvPr>
          <p:cNvSpPr>
            <a:spLocks noGrp="1"/>
          </p:cNvSpPr>
          <p:nvPr>
            <p:ph type="dt" sz="half" idx="10"/>
          </p:nvPr>
        </p:nvSpPr>
        <p:spPr/>
        <p:txBody>
          <a:bodyPr rtlCol="0"/>
          <a:lstStyle/>
          <a:p>
            <a:pPr rtl="0"/>
            <a:r>
              <a:rPr lang="es-MX" noProof="0"/>
              <a:t>1/3/20XX</a:t>
            </a:r>
          </a:p>
        </p:txBody>
      </p:sp>
      <p:sp>
        <p:nvSpPr>
          <p:cNvPr id="5" name="Marcador de pie de página 4">
            <a:extLst>
              <a:ext uri="{FF2B5EF4-FFF2-40B4-BE49-F238E27FC236}">
                <a16:creationId xmlns:a16="http://schemas.microsoft.com/office/drawing/2014/main" id="{B61C39F0-32D4-407C-8BCA-97F2D9E500C9}"/>
              </a:ext>
            </a:extLst>
          </p:cNvPr>
          <p:cNvSpPr>
            <a:spLocks noGrp="1"/>
          </p:cNvSpPr>
          <p:nvPr>
            <p:ph type="ftr" sz="quarter" idx="11"/>
          </p:nvPr>
        </p:nvSpPr>
        <p:spPr/>
        <p:txBody>
          <a:bodyPr rtlCol="0"/>
          <a:lstStyle/>
          <a:p>
            <a:pPr rtl="0"/>
            <a:r>
              <a:rPr lang="es-MX" noProof="0"/>
              <a:t>EJEMPLO DE TEXTO DE PIE DE PÁGINA</a:t>
            </a:r>
          </a:p>
        </p:txBody>
      </p:sp>
      <p:sp>
        <p:nvSpPr>
          <p:cNvPr id="6" name="Marcador de número de diapositiva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rtlCol="0"/>
          <a:lstStyle/>
          <a:p>
            <a:pPr rtl="0"/>
            <a:fld id="{28844951-7827-47D4-8276-7DDE1FA7D85A}" type="slidenum">
              <a:rPr lang="es-MX" noProof="0" smtClean="0"/>
              <a:t>‹Nº›</a:t>
            </a:fld>
            <a:endParaRPr lang="es-MX" noProof="0"/>
          </a:p>
        </p:txBody>
      </p:sp>
    </p:spTree>
    <p:extLst>
      <p:ext uri="{BB962C8B-B14F-4D97-AF65-F5344CB8AC3E}">
        <p14:creationId xmlns:p14="http://schemas.microsoft.com/office/powerpoint/2010/main" val="3026859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ita">
    <p:spTree>
      <p:nvGrpSpPr>
        <p:cNvPr id="1" name=""/>
        <p:cNvGrpSpPr/>
        <p:nvPr/>
      </p:nvGrpSpPr>
      <p:grpSpPr>
        <a:xfrm>
          <a:off x="0" y="0"/>
          <a:ext cx="0" cy="0"/>
          <a:chOff x="0" y="0"/>
          <a:chExt cx="0" cy="0"/>
        </a:xfrm>
      </p:grpSpPr>
      <p:sp useBgFill="1">
        <p:nvSpPr>
          <p:cNvPr id="12" name="Rectángulo 11">
            <a:extLst>
              <a:ext uri="{FF2B5EF4-FFF2-40B4-BE49-F238E27FC236}">
                <a16:creationId xmlns:a16="http://schemas.microsoft.com/office/drawing/2014/main" id="{F03B5BF0-238D-481F-A15B-206D1E2FEDD2}"/>
              </a:ext>
              <a:ext uri="{C183D7F6-B498-43B3-948B-1728B52AA6E4}">
                <adec:decorative xmlns:adec="http://schemas.microsoft.com/office/drawing/2017/decorative" val="1"/>
              </a:ext>
            </a:extLst>
          </p:cNvPr>
          <p:cNvSpPr/>
          <p:nvPr userDrawn="1"/>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a:p>
        </p:txBody>
      </p:sp>
      <p:sp useBgFill="1">
        <p:nvSpPr>
          <p:cNvPr id="13" name="Rectángulo 12">
            <a:extLst>
              <a:ext uri="{FF2B5EF4-FFF2-40B4-BE49-F238E27FC236}">
                <a16:creationId xmlns:a16="http://schemas.microsoft.com/office/drawing/2014/main" id="{7578E43B-8F1B-4CBD-B09E-5AD9A247E3F8}"/>
              </a:ext>
              <a:ext uri="{C183D7F6-B498-43B3-948B-1728B52AA6E4}">
                <adec:decorative xmlns:adec="http://schemas.microsoft.com/office/drawing/2017/decorative" val="1"/>
              </a:ext>
            </a:extLst>
          </p:cNvPr>
          <p:cNvSpPr/>
          <p:nvPr userDrawn="1"/>
        </p:nvSpPr>
        <p:spPr>
          <a:xfrm>
            <a:off x="-38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a:p>
        </p:txBody>
      </p:sp>
      <p:sp>
        <p:nvSpPr>
          <p:cNvPr id="14" name="Marco 13">
            <a:extLst>
              <a:ext uri="{FF2B5EF4-FFF2-40B4-BE49-F238E27FC236}">
                <a16:creationId xmlns:a16="http://schemas.microsoft.com/office/drawing/2014/main" id="{737C17C2-E2A6-4219-AE02-C8EAF943C472}"/>
              </a:ext>
              <a:ext uri="{C183D7F6-B498-43B3-948B-1728B52AA6E4}">
                <adec:decorative xmlns:adec="http://schemas.microsoft.com/office/drawing/2017/decorative" val="1"/>
              </a:ext>
            </a:extLst>
          </p:cNvPr>
          <p:cNvSpPr/>
          <p:nvPr userDrawn="1"/>
        </p:nvSpPr>
        <p:spPr>
          <a:xfrm>
            <a:off x="-389"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a:p>
        </p:txBody>
      </p:sp>
      <p:sp>
        <p:nvSpPr>
          <p:cNvPr id="20" name="Marcador de posición de imagen 19">
            <a:extLst>
              <a:ext uri="{FF2B5EF4-FFF2-40B4-BE49-F238E27FC236}">
                <a16:creationId xmlns:a16="http://schemas.microsoft.com/office/drawing/2014/main" id="{AE7BC3CE-3806-41F3-B4F6-EBB2C3E9EA28}"/>
              </a:ext>
            </a:extLst>
          </p:cNvPr>
          <p:cNvSpPr>
            <a:spLocks noGrp="1"/>
          </p:cNvSpPr>
          <p:nvPr>
            <p:ph type="pic" sz="quarter" idx="13"/>
          </p:nvPr>
        </p:nvSpPr>
        <p:spPr>
          <a:xfrm>
            <a:off x="6096" y="484632"/>
            <a:ext cx="12179808" cy="5907024"/>
          </a:xfrm>
          <a:solidFill>
            <a:schemeClr val="accent6"/>
          </a:solidFill>
        </p:spPr>
        <p:txBody>
          <a:bodyPr rtlCol="0"/>
          <a:lstStyle/>
          <a:p>
            <a:pPr rtl="0"/>
            <a:r>
              <a:rPr lang="es-MX" noProof="0"/>
              <a:t>Haz clic en el icono para agregar una imagen</a:t>
            </a:r>
          </a:p>
        </p:txBody>
      </p:sp>
      <p:sp>
        <p:nvSpPr>
          <p:cNvPr id="6" name="Título 5">
            <a:extLst>
              <a:ext uri="{FF2B5EF4-FFF2-40B4-BE49-F238E27FC236}">
                <a16:creationId xmlns:a16="http://schemas.microsoft.com/office/drawing/2014/main" id="{FDC036CF-E92D-4E80-8E6B-1B06EDDFD7CF}"/>
              </a:ext>
            </a:extLst>
          </p:cNvPr>
          <p:cNvSpPr>
            <a:spLocks noGrp="1"/>
          </p:cNvSpPr>
          <p:nvPr>
            <p:ph type="title" hasCustomPrompt="1"/>
          </p:nvPr>
        </p:nvSpPr>
        <p:spPr>
          <a:xfrm>
            <a:off x="838200" y="1271016"/>
            <a:ext cx="4800600" cy="3749040"/>
          </a:xfrm>
        </p:spPr>
        <p:txBody>
          <a:bodyPr rtlCol="0" anchor="b" anchorCtr="0"/>
          <a:lstStyle>
            <a:lvl1pPr>
              <a:defRPr>
                <a:solidFill>
                  <a:schemeClr val="bg1"/>
                </a:solidFill>
                <a:effectLst>
                  <a:outerShdw blurRad="38100" dist="38100" dir="2700000" algn="tl">
                    <a:srgbClr val="000000">
                      <a:alpha val="43137"/>
                    </a:srgbClr>
                  </a:outerShdw>
                </a:effectLst>
              </a:defRPr>
            </a:lvl1pPr>
          </a:lstStyle>
          <a:p>
            <a:pPr rtl="0"/>
            <a:r>
              <a:rPr lang="es-MX" noProof="0"/>
              <a:t>Haz clic para modificar el estilo de título del patrón</a:t>
            </a:r>
          </a:p>
        </p:txBody>
      </p:sp>
      <p:sp>
        <p:nvSpPr>
          <p:cNvPr id="26" name="Marcador de texto 25">
            <a:extLst>
              <a:ext uri="{FF2B5EF4-FFF2-40B4-BE49-F238E27FC236}">
                <a16:creationId xmlns:a16="http://schemas.microsoft.com/office/drawing/2014/main" id="{BADCFE1B-ABA2-4B11-B7DE-02CE383D6F22}"/>
              </a:ext>
            </a:extLst>
          </p:cNvPr>
          <p:cNvSpPr>
            <a:spLocks noGrp="1"/>
          </p:cNvSpPr>
          <p:nvPr>
            <p:ph type="body" sz="quarter" idx="15" hasCustomPrompt="1"/>
          </p:nvPr>
        </p:nvSpPr>
        <p:spPr>
          <a:xfrm>
            <a:off x="838200" y="4835779"/>
            <a:ext cx="4800600" cy="1066800"/>
          </a:xfrm>
        </p:spPr>
        <p:txBody>
          <a:bodyPr rtlCol="0">
            <a:normAutofit/>
          </a:bodyPr>
          <a:lstStyle>
            <a:lvl1pPr marL="228600" indent="0">
              <a:buNone/>
              <a:defRPr sz="2200">
                <a:solidFill>
                  <a:schemeClr val="bg1"/>
                </a:solidFill>
                <a:effectLst>
                  <a:outerShdw blurRad="38100" dist="38100" dir="2700000" algn="tl">
                    <a:srgbClr val="000000">
                      <a:alpha val="43137"/>
                    </a:srgbClr>
                  </a:outerShdw>
                </a:effectLst>
              </a:defRPr>
            </a:lvl1pPr>
          </a:lstStyle>
          <a:p>
            <a:pPr lvl="0" rtl="0"/>
            <a:r>
              <a:rPr lang="es-MX" noProof="0"/>
              <a:t>Haz clic para agregar un subtítulo</a:t>
            </a:r>
          </a:p>
        </p:txBody>
      </p:sp>
      <p:sp>
        <p:nvSpPr>
          <p:cNvPr id="2" name="Marcador de fecha 1">
            <a:extLst>
              <a:ext uri="{FF2B5EF4-FFF2-40B4-BE49-F238E27FC236}">
                <a16:creationId xmlns:a16="http://schemas.microsoft.com/office/drawing/2014/main" id="{118B9F00-8450-475B-B155-993BAF212AF6}"/>
              </a:ext>
            </a:extLst>
          </p:cNvPr>
          <p:cNvSpPr>
            <a:spLocks noGrp="1"/>
          </p:cNvSpPr>
          <p:nvPr>
            <p:ph type="dt" sz="half" idx="10"/>
          </p:nvPr>
        </p:nvSpPr>
        <p:spPr/>
        <p:txBody>
          <a:bodyPr rtlCol="0"/>
          <a:lstStyle/>
          <a:p>
            <a:pPr rtl="0"/>
            <a:r>
              <a:rPr lang="es-MX" noProof="0"/>
              <a:t>1/3/20XX</a:t>
            </a:r>
          </a:p>
        </p:txBody>
      </p:sp>
      <p:sp>
        <p:nvSpPr>
          <p:cNvPr id="3" name="Marcador de pie de página 2">
            <a:extLst>
              <a:ext uri="{FF2B5EF4-FFF2-40B4-BE49-F238E27FC236}">
                <a16:creationId xmlns:a16="http://schemas.microsoft.com/office/drawing/2014/main" id="{5C0FDDA3-8E6F-42F7-BFBE-7FA9C647CA4E}"/>
              </a:ext>
            </a:extLst>
          </p:cNvPr>
          <p:cNvSpPr>
            <a:spLocks noGrp="1"/>
          </p:cNvSpPr>
          <p:nvPr>
            <p:ph type="ftr" sz="quarter" idx="11"/>
          </p:nvPr>
        </p:nvSpPr>
        <p:spPr/>
        <p:txBody>
          <a:bodyPr rtlCol="0"/>
          <a:lstStyle/>
          <a:p>
            <a:pPr rtl="0"/>
            <a:r>
              <a:rPr lang="es-MX" noProof="0"/>
              <a:t>EJEMPLO DE TEXTO DE PIE DE PÁGINA</a:t>
            </a:r>
          </a:p>
        </p:txBody>
      </p:sp>
      <p:sp>
        <p:nvSpPr>
          <p:cNvPr id="4" name="Marcador de posición de número de diapositiva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rtlCol="0"/>
          <a:lstStyle/>
          <a:p>
            <a:pPr rtl="0"/>
            <a:fld id="{28844951-7827-47D4-8276-7DDE1FA7D85A}" type="slidenum">
              <a:rPr lang="es-MX" noProof="0" smtClean="0"/>
              <a:t>‹Nº›</a:t>
            </a:fld>
            <a:endParaRPr lang="es-MX" noProof="0"/>
          </a:p>
        </p:txBody>
      </p:sp>
    </p:spTree>
    <p:extLst>
      <p:ext uri="{BB962C8B-B14F-4D97-AF65-F5344CB8AC3E}">
        <p14:creationId xmlns:p14="http://schemas.microsoft.com/office/powerpoint/2010/main" val="3582905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quip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B2DD4C-BFBC-4087-B94C-4DD0690E838E}"/>
              </a:ext>
            </a:extLst>
          </p:cNvPr>
          <p:cNvSpPr>
            <a:spLocks noGrp="1"/>
          </p:cNvSpPr>
          <p:nvPr>
            <p:ph type="title"/>
          </p:nvPr>
        </p:nvSpPr>
        <p:spPr/>
        <p:txBody>
          <a:bodyPr rtlCol="0"/>
          <a:lstStyle/>
          <a:p>
            <a:pPr rtl="0"/>
            <a:r>
              <a:rPr lang="es-MX" noProof="0"/>
              <a:t>Haz clic para modificar el estilo de título del patrón</a:t>
            </a:r>
          </a:p>
        </p:txBody>
      </p:sp>
      <p:sp>
        <p:nvSpPr>
          <p:cNvPr id="15" name="Marcador de posición de imagen 14">
            <a:extLst>
              <a:ext uri="{FF2B5EF4-FFF2-40B4-BE49-F238E27FC236}">
                <a16:creationId xmlns:a16="http://schemas.microsoft.com/office/drawing/2014/main" id="{1B84B862-7F1F-4B98-B437-936D8A73A91A}"/>
              </a:ext>
            </a:extLst>
          </p:cNvPr>
          <p:cNvSpPr>
            <a:spLocks noGrp="1"/>
          </p:cNvSpPr>
          <p:nvPr>
            <p:ph type="pic" sz="quarter" idx="13"/>
          </p:nvPr>
        </p:nvSpPr>
        <p:spPr>
          <a:xfrm>
            <a:off x="740664" y="2240280"/>
            <a:ext cx="2286000" cy="2322576"/>
          </a:xfrm>
          <a:solidFill>
            <a:schemeClr val="accent6"/>
          </a:solidFill>
        </p:spPr>
        <p:txBody>
          <a:bodyPr rtlCol="0"/>
          <a:lstStyle/>
          <a:p>
            <a:pPr rtl="0"/>
            <a:r>
              <a:rPr lang="es-MX" noProof="0"/>
              <a:t>Haz clic en el icono para agregar una imagen</a:t>
            </a:r>
          </a:p>
        </p:txBody>
      </p:sp>
      <p:sp>
        <p:nvSpPr>
          <p:cNvPr id="16" name="Marcador de posición de imagen 14">
            <a:extLst>
              <a:ext uri="{FF2B5EF4-FFF2-40B4-BE49-F238E27FC236}">
                <a16:creationId xmlns:a16="http://schemas.microsoft.com/office/drawing/2014/main" id="{C76B23B2-3605-4292-9F96-F34651B689A7}"/>
              </a:ext>
            </a:extLst>
          </p:cNvPr>
          <p:cNvSpPr>
            <a:spLocks noGrp="1"/>
          </p:cNvSpPr>
          <p:nvPr>
            <p:ph type="pic" sz="quarter" idx="14"/>
          </p:nvPr>
        </p:nvSpPr>
        <p:spPr>
          <a:xfrm>
            <a:off x="3538728" y="2240280"/>
            <a:ext cx="2286000" cy="2322576"/>
          </a:xfrm>
          <a:solidFill>
            <a:schemeClr val="accent6"/>
          </a:solidFill>
        </p:spPr>
        <p:txBody>
          <a:bodyPr rtlCol="0"/>
          <a:lstStyle/>
          <a:p>
            <a:pPr rtl="0"/>
            <a:r>
              <a:rPr lang="es-MX" noProof="0"/>
              <a:t>Haz clic en el icono para agregar una imagen</a:t>
            </a:r>
          </a:p>
        </p:txBody>
      </p:sp>
      <p:sp>
        <p:nvSpPr>
          <p:cNvPr id="17" name="Marcador de posición de imagen 14">
            <a:extLst>
              <a:ext uri="{FF2B5EF4-FFF2-40B4-BE49-F238E27FC236}">
                <a16:creationId xmlns:a16="http://schemas.microsoft.com/office/drawing/2014/main" id="{AB1E9EC3-2FB6-4E1C-8211-306450FDEE7F}"/>
              </a:ext>
            </a:extLst>
          </p:cNvPr>
          <p:cNvSpPr>
            <a:spLocks noGrp="1"/>
          </p:cNvSpPr>
          <p:nvPr>
            <p:ph type="pic" sz="quarter" idx="15"/>
          </p:nvPr>
        </p:nvSpPr>
        <p:spPr>
          <a:xfrm>
            <a:off x="6345936" y="2267712"/>
            <a:ext cx="2286000" cy="2322576"/>
          </a:xfrm>
          <a:solidFill>
            <a:schemeClr val="accent6"/>
          </a:solidFill>
        </p:spPr>
        <p:txBody>
          <a:bodyPr rtlCol="0"/>
          <a:lstStyle/>
          <a:p>
            <a:pPr rtl="0"/>
            <a:r>
              <a:rPr lang="es-MX" noProof="0"/>
              <a:t>Haz clic en el icono para agregar una imagen</a:t>
            </a:r>
          </a:p>
        </p:txBody>
      </p:sp>
      <p:sp>
        <p:nvSpPr>
          <p:cNvPr id="18" name="Marcador de posición de imagen 14">
            <a:extLst>
              <a:ext uri="{FF2B5EF4-FFF2-40B4-BE49-F238E27FC236}">
                <a16:creationId xmlns:a16="http://schemas.microsoft.com/office/drawing/2014/main" id="{F3628146-045F-4FBC-A365-3D1D4B3DA6E9}"/>
              </a:ext>
            </a:extLst>
          </p:cNvPr>
          <p:cNvSpPr>
            <a:spLocks noGrp="1"/>
          </p:cNvSpPr>
          <p:nvPr>
            <p:ph type="pic" sz="quarter" idx="16"/>
          </p:nvPr>
        </p:nvSpPr>
        <p:spPr>
          <a:xfrm>
            <a:off x="9153144" y="2267712"/>
            <a:ext cx="2286000" cy="2322576"/>
          </a:xfrm>
          <a:solidFill>
            <a:schemeClr val="accent6"/>
          </a:solidFill>
        </p:spPr>
        <p:txBody>
          <a:bodyPr rtlCol="0"/>
          <a:lstStyle/>
          <a:p>
            <a:pPr rtl="0"/>
            <a:r>
              <a:rPr lang="es-MX" noProof="0"/>
              <a:t>Haz clic en el icono para agregar una imagen</a:t>
            </a:r>
          </a:p>
        </p:txBody>
      </p:sp>
      <p:sp>
        <p:nvSpPr>
          <p:cNvPr id="20" name="Marcador de texto 19">
            <a:extLst>
              <a:ext uri="{FF2B5EF4-FFF2-40B4-BE49-F238E27FC236}">
                <a16:creationId xmlns:a16="http://schemas.microsoft.com/office/drawing/2014/main" id="{CB50972B-CA23-4B92-987F-EE48ECCFF590}"/>
              </a:ext>
            </a:extLst>
          </p:cNvPr>
          <p:cNvSpPr>
            <a:spLocks noGrp="1"/>
          </p:cNvSpPr>
          <p:nvPr>
            <p:ph type="body" sz="quarter" idx="17" hasCustomPrompt="1"/>
          </p:nvPr>
        </p:nvSpPr>
        <p:spPr>
          <a:xfrm>
            <a:off x="741363" y="4733925"/>
            <a:ext cx="2286000" cy="590550"/>
          </a:xfrm>
        </p:spPr>
        <p:txBody>
          <a:bodyPr rtlCol="0">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rtl="0"/>
            <a:r>
              <a:rPr lang="es-MX" noProof="0"/>
              <a:t>Nombre</a:t>
            </a:r>
          </a:p>
        </p:txBody>
      </p:sp>
      <p:sp>
        <p:nvSpPr>
          <p:cNvPr id="23" name="Marcador de texto 19">
            <a:extLst>
              <a:ext uri="{FF2B5EF4-FFF2-40B4-BE49-F238E27FC236}">
                <a16:creationId xmlns:a16="http://schemas.microsoft.com/office/drawing/2014/main" id="{8DE19225-DA72-4A39-8CFD-695BFBB93E6D}"/>
              </a:ext>
            </a:extLst>
          </p:cNvPr>
          <p:cNvSpPr>
            <a:spLocks noGrp="1"/>
          </p:cNvSpPr>
          <p:nvPr>
            <p:ph type="body" sz="quarter" idx="18" hasCustomPrompt="1"/>
          </p:nvPr>
        </p:nvSpPr>
        <p:spPr>
          <a:xfrm>
            <a:off x="740664" y="5343144"/>
            <a:ext cx="2286000" cy="590550"/>
          </a:xfrm>
        </p:spPr>
        <p:txBody>
          <a:bodyPr rtlCol="0">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rtl="0"/>
            <a:r>
              <a:rPr lang="es-MX" noProof="0"/>
              <a:t>Título</a:t>
            </a:r>
          </a:p>
        </p:txBody>
      </p:sp>
      <p:sp>
        <p:nvSpPr>
          <p:cNvPr id="24" name="Marcador de texto 19">
            <a:extLst>
              <a:ext uri="{FF2B5EF4-FFF2-40B4-BE49-F238E27FC236}">
                <a16:creationId xmlns:a16="http://schemas.microsoft.com/office/drawing/2014/main" id="{E66A7C97-DBB6-4333-B12F-E26C38E6975C}"/>
              </a:ext>
            </a:extLst>
          </p:cNvPr>
          <p:cNvSpPr>
            <a:spLocks noGrp="1"/>
          </p:cNvSpPr>
          <p:nvPr>
            <p:ph type="body" sz="quarter" idx="19" hasCustomPrompt="1"/>
          </p:nvPr>
        </p:nvSpPr>
        <p:spPr>
          <a:xfrm>
            <a:off x="3538728" y="4733925"/>
            <a:ext cx="2286000" cy="590550"/>
          </a:xfrm>
        </p:spPr>
        <p:txBody>
          <a:bodyPr rtlCol="0">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rtl="0"/>
            <a:r>
              <a:rPr lang="es-MX" noProof="0"/>
              <a:t>Nombre</a:t>
            </a:r>
          </a:p>
        </p:txBody>
      </p:sp>
      <p:sp>
        <p:nvSpPr>
          <p:cNvPr id="25" name="Marcador de texto 19">
            <a:extLst>
              <a:ext uri="{FF2B5EF4-FFF2-40B4-BE49-F238E27FC236}">
                <a16:creationId xmlns:a16="http://schemas.microsoft.com/office/drawing/2014/main" id="{041FA0B5-660E-478A-AF8A-196DBD6AE43A}"/>
              </a:ext>
            </a:extLst>
          </p:cNvPr>
          <p:cNvSpPr>
            <a:spLocks noGrp="1"/>
          </p:cNvSpPr>
          <p:nvPr>
            <p:ph type="body" sz="quarter" idx="20" hasCustomPrompt="1"/>
          </p:nvPr>
        </p:nvSpPr>
        <p:spPr>
          <a:xfrm>
            <a:off x="3538029" y="5343144"/>
            <a:ext cx="2286000" cy="590550"/>
          </a:xfrm>
        </p:spPr>
        <p:txBody>
          <a:bodyPr rtlCol="0">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rtl="0"/>
            <a:r>
              <a:rPr lang="es-MX" noProof="0"/>
              <a:t>Título</a:t>
            </a:r>
          </a:p>
        </p:txBody>
      </p:sp>
      <p:sp>
        <p:nvSpPr>
          <p:cNvPr id="26" name="Marcador de texto 19">
            <a:extLst>
              <a:ext uri="{FF2B5EF4-FFF2-40B4-BE49-F238E27FC236}">
                <a16:creationId xmlns:a16="http://schemas.microsoft.com/office/drawing/2014/main" id="{77C92085-3D01-44E4-BA12-E39F1EA0ACE5}"/>
              </a:ext>
            </a:extLst>
          </p:cNvPr>
          <p:cNvSpPr>
            <a:spLocks noGrp="1"/>
          </p:cNvSpPr>
          <p:nvPr>
            <p:ph type="body" sz="quarter" idx="21" hasCustomPrompt="1"/>
          </p:nvPr>
        </p:nvSpPr>
        <p:spPr>
          <a:xfrm>
            <a:off x="6367973" y="4733544"/>
            <a:ext cx="2286000" cy="590550"/>
          </a:xfrm>
        </p:spPr>
        <p:txBody>
          <a:bodyPr rtlCol="0">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rtl="0"/>
            <a:r>
              <a:rPr lang="es-MX" noProof="0"/>
              <a:t>Nombre</a:t>
            </a:r>
          </a:p>
        </p:txBody>
      </p:sp>
      <p:sp>
        <p:nvSpPr>
          <p:cNvPr id="27" name="Marcador de texto 19">
            <a:extLst>
              <a:ext uri="{FF2B5EF4-FFF2-40B4-BE49-F238E27FC236}">
                <a16:creationId xmlns:a16="http://schemas.microsoft.com/office/drawing/2014/main" id="{35DA97BC-7224-440A-A227-8F4A1018043A}"/>
              </a:ext>
            </a:extLst>
          </p:cNvPr>
          <p:cNvSpPr>
            <a:spLocks noGrp="1"/>
          </p:cNvSpPr>
          <p:nvPr>
            <p:ph type="body" sz="quarter" idx="22" hasCustomPrompt="1"/>
          </p:nvPr>
        </p:nvSpPr>
        <p:spPr>
          <a:xfrm>
            <a:off x="6367274" y="5342763"/>
            <a:ext cx="2286000" cy="590550"/>
          </a:xfrm>
        </p:spPr>
        <p:txBody>
          <a:bodyPr rtlCol="0">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rtl="0"/>
            <a:r>
              <a:rPr lang="es-MX" noProof="0"/>
              <a:t>Título</a:t>
            </a:r>
          </a:p>
        </p:txBody>
      </p:sp>
      <p:sp>
        <p:nvSpPr>
          <p:cNvPr id="28" name="Marcador de texto 19">
            <a:extLst>
              <a:ext uri="{FF2B5EF4-FFF2-40B4-BE49-F238E27FC236}">
                <a16:creationId xmlns:a16="http://schemas.microsoft.com/office/drawing/2014/main" id="{C236524B-4724-42FA-A2B2-33566478FD42}"/>
              </a:ext>
            </a:extLst>
          </p:cNvPr>
          <p:cNvSpPr>
            <a:spLocks noGrp="1"/>
          </p:cNvSpPr>
          <p:nvPr>
            <p:ph type="body" sz="quarter" idx="23" hasCustomPrompt="1"/>
          </p:nvPr>
        </p:nvSpPr>
        <p:spPr>
          <a:xfrm>
            <a:off x="9164639" y="4737100"/>
            <a:ext cx="2286000" cy="590550"/>
          </a:xfrm>
        </p:spPr>
        <p:txBody>
          <a:bodyPr rtlCol="0">
            <a:normAutofit/>
          </a:bodyPr>
          <a:lstStyle>
            <a:lvl1pPr marL="0" indent="0" defTabSz="0">
              <a:spcBef>
                <a:spcPts val="0"/>
              </a:spcBef>
              <a:buNone/>
              <a:defRPr sz="2000">
                <a:latin typeface="+mj-lt"/>
              </a:defRPr>
            </a:lvl1pPr>
            <a:lvl2pPr marL="571500" indent="0">
              <a:buNone/>
              <a:defRPr/>
            </a:lvl2pPr>
            <a:lvl3pPr marL="1028700" indent="0">
              <a:buNone/>
              <a:defRPr/>
            </a:lvl3pPr>
            <a:lvl4pPr marL="1428750" indent="0">
              <a:buNone/>
              <a:defRPr/>
            </a:lvl4pPr>
            <a:lvl5pPr marL="1885950" indent="0">
              <a:buNone/>
              <a:defRPr/>
            </a:lvl5pPr>
          </a:lstStyle>
          <a:p>
            <a:pPr lvl="0" rtl="0"/>
            <a:r>
              <a:rPr lang="es-MX" noProof="0"/>
              <a:t>Nombre</a:t>
            </a:r>
          </a:p>
        </p:txBody>
      </p:sp>
      <p:sp>
        <p:nvSpPr>
          <p:cNvPr id="29" name="Marcador de texto 19">
            <a:extLst>
              <a:ext uri="{FF2B5EF4-FFF2-40B4-BE49-F238E27FC236}">
                <a16:creationId xmlns:a16="http://schemas.microsoft.com/office/drawing/2014/main" id="{5F7DE4ED-8F4D-465C-86B4-2372AE291F56}"/>
              </a:ext>
            </a:extLst>
          </p:cNvPr>
          <p:cNvSpPr>
            <a:spLocks noGrp="1"/>
          </p:cNvSpPr>
          <p:nvPr>
            <p:ph type="body" sz="quarter" idx="24" hasCustomPrompt="1"/>
          </p:nvPr>
        </p:nvSpPr>
        <p:spPr>
          <a:xfrm>
            <a:off x="9163940" y="5346319"/>
            <a:ext cx="2286000" cy="590550"/>
          </a:xfrm>
        </p:spPr>
        <p:txBody>
          <a:bodyPr rtlCol="0">
            <a:normAutofit/>
          </a:bodyPr>
          <a:lstStyle>
            <a:lvl1pPr marL="0" indent="0" defTabSz="0">
              <a:spcBef>
                <a:spcPts val="0"/>
              </a:spcBef>
              <a:buNone/>
              <a:defRPr sz="1600"/>
            </a:lvl1pPr>
            <a:lvl2pPr marL="571500" indent="0">
              <a:buNone/>
              <a:defRPr/>
            </a:lvl2pPr>
            <a:lvl3pPr marL="1028700" indent="0">
              <a:buNone/>
              <a:defRPr/>
            </a:lvl3pPr>
            <a:lvl4pPr marL="1428750" indent="0">
              <a:buNone/>
              <a:defRPr/>
            </a:lvl4pPr>
            <a:lvl5pPr marL="1885950" indent="0">
              <a:buNone/>
              <a:defRPr/>
            </a:lvl5pPr>
          </a:lstStyle>
          <a:p>
            <a:pPr lvl="0" rtl="0"/>
            <a:r>
              <a:rPr lang="es-MX" noProof="0"/>
              <a:t>Título</a:t>
            </a:r>
          </a:p>
        </p:txBody>
      </p:sp>
      <p:sp>
        <p:nvSpPr>
          <p:cNvPr id="3" name="Marcador de fecha 2">
            <a:extLst>
              <a:ext uri="{FF2B5EF4-FFF2-40B4-BE49-F238E27FC236}">
                <a16:creationId xmlns:a16="http://schemas.microsoft.com/office/drawing/2014/main" id="{BEB9D434-8228-4C7F-B520-14121EBC903B}"/>
              </a:ext>
            </a:extLst>
          </p:cNvPr>
          <p:cNvSpPr>
            <a:spLocks noGrp="1"/>
          </p:cNvSpPr>
          <p:nvPr>
            <p:ph type="dt" sz="half" idx="10"/>
          </p:nvPr>
        </p:nvSpPr>
        <p:spPr/>
        <p:txBody>
          <a:bodyPr rtlCol="0"/>
          <a:lstStyle/>
          <a:p>
            <a:pPr rtl="0"/>
            <a:r>
              <a:rPr lang="es-MX" noProof="0"/>
              <a:t>1/3/20XX</a:t>
            </a:r>
          </a:p>
        </p:txBody>
      </p:sp>
      <p:sp>
        <p:nvSpPr>
          <p:cNvPr id="4" name="Marcador de pie de página 3">
            <a:extLst>
              <a:ext uri="{FF2B5EF4-FFF2-40B4-BE49-F238E27FC236}">
                <a16:creationId xmlns:a16="http://schemas.microsoft.com/office/drawing/2014/main" id="{997B89BD-A70A-48D2-A3D9-DB2C0DB123B4}"/>
              </a:ext>
            </a:extLst>
          </p:cNvPr>
          <p:cNvSpPr>
            <a:spLocks noGrp="1"/>
          </p:cNvSpPr>
          <p:nvPr>
            <p:ph type="ftr" sz="quarter" idx="11"/>
          </p:nvPr>
        </p:nvSpPr>
        <p:spPr/>
        <p:txBody>
          <a:bodyPr rtlCol="0"/>
          <a:lstStyle/>
          <a:p>
            <a:pPr rtl="0"/>
            <a:r>
              <a:rPr lang="es-MX" noProof="0"/>
              <a:t>EJEMPLO DE TEXTO DE PIE DE PÁGINA</a:t>
            </a:r>
          </a:p>
        </p:txBody>
      </p:sp>
      <p:sp>
        <p:nvSpPr>
          <p:cNvPr id="5" name="Marcador de posición de número de diapositiva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rtlCol="0"/>
          <a:lstStyle/>
          <a:p>
            <a:pPr rtl="0"/>
            <a:fld id="{28844951-7827-47D4-8276-7DDE1FA7D85A}" type="slidenum">
              <a:rPr lang="es-MX" noProof="0" smtClean="0"/>
              <a:t>‹Nº›</a:t>
            </a:fld>
            <a:endParaRPr lang="es-MX" noProof="0"/>
          </a:p>
        </p:txBody>
      </p:sp>
    </p:spTree>
    <p:extLst>
      <p:ext uri="{BB962C8B-B14F-4D97-AF65-F5344CB8AC3E}">
        <p14:creationId xmlns:p14="http://schemas.microsoft.com/office/powerpoint/2010/main" val="3380455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ido y columna 2 (diapositiva de 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AEEFF5CA-4662-4430-80C7-99CD7D66C9CF}"/>
              </a:ext>
            </a:extLst>
          </p:cNvPr>
          <p:cNvSpPr>
            <a:spLocks noGrp="1"/>
          </p:cNvSpPr>
          <p:nvPr>
            <p:ph sz="half" idx="2"/>
          </p:nvPr>
        </p:nvSpPr>
        <p:spPr>
          <a:xfrm>
            <a:off x="839788" y="2560320"/>
            <a:ext cx="5157787" cy="3446463"/>
          </a:xfrm>
          <a:solidFill>
            <a:schemeClr val="bg1"/>
          </a:solidFill>
        </p:spPr>
        <p:txBody>
          <a:bodyPr rtlCol="0">
            <a:normAutofit/>
          </a:bodyPr>
          <a:lstStyle>
            <a:lvl1pPr>
              <a:buClr>
                <a:schemeClr val="tx2">
                  <a:lumMod val="50000"/>
                  <a:lumOff val="50000"/>
                </a:schemeClr>
              </a:buClr>
              <a:defRPr sz="1800"/>
            </a:lvl1pPr>
            <a:lvl2pPr>
              <a:buClr>
                <a:schemeClr val="tx2">
                  <a:lumMod val="50000"/>
                  <a:lumOff val="50000"/>
                </a:schemeClr>
              </a:buClr>
              <a:defRPr sz="1800"/>
            </a:lvl2pPr>
            <a:lvl3pPr>
              <a:buClr>
                <a:schemeClr val="tx2">
                  <a:lumMod val="50000"/>
                  <a:lumOff val="50000"/>
                </a:schemeClr>
              </a:buClr>
              <a:defRPr sz="1800"/>
            </a:lvl3pPr>
            <a:lvl4pPr>
              <a:buClr>
                <a:schemeClr val="tx2">
                  <a:lumMod val="50000"/>
                  <a:lumOff val="50000"/>
                </a:schemeClr>
              </a:buClr>
              <a:defRPr sz="1800"/>
            </a:lvl4pPr>
            <a:lvl5pPr>
              <a:buClr>
                <a:schemeClr val="tx2">
                  <a:lumMod val="50000"/>
                  <a:lumOff val="50000"/>
                </a:schemeClr>
              </a:buClr>
              <a:defRPr sz="1800"/>
            </a:lvl5pPr>
          </a:lstStyle>
          <a:p>
            <a:pPr lvl="0" rtl="0"/>
            <a:r>
              <a:rPr lang="es-MX" noProof="0"/>
              <a:t>Haga clic para modificar los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6" name="Marcador de contenido 5">
            <a:extLst>
              <a:ext uri="{FF2B5EF4-FFF2-40B4-BE49-F238E27FC236}">
                <a16:creationId xmlns:a16="http://schemas.microsoft.com/office/drawing/2014/main" id="{4DF7633C-C24D-4947-979C-132B3AC405A8}"/>
              </a:ext>
            </a:extLst>
          </p:cNvPr>
          <p:cNvSpPr>
            <a:spLocks noGrp="1"/>
          </p:cNvSpPr>
          <p:nvPr>
            <p:ph sz="quarter" idx="4"/>
          </p:nvPr>
        </p:nvSpPr>
        <p:spPr>
          <a:xfrm>
            <a:off x="6172200" y="2560320"/>
            <a:ext cx="5183188" cy="3446463"/>
          </a:xfrm>
        </p:spPr>
        <p:txBody>
          <a:bodyPr rtlCol="0">
            <a:normAutofit/>
          </a:bodyPr>
          <a:lstStyle>
            <a:lvl1pPr>
              <a:buClr>
                <a:schemeClr val="tx2">
                  <a:lumMod val="50000"/>
                  <a:lumOff val="50000"/>
                </a:schemeClr>
              </a:buClr>
              <a:defRPr sz="1800"/>
            </a:lvl1pPr>
            <a:lvl2pPr>
              <a:buClr>
                <a:schemeClr val="tx2">
                  <a:lumMod val="50000"/>
                  <a:lumOff val="50000"/>
                </a:schemeClr>
              </a:buClr>
              <a:defRPr sz="1800"/>
            </a:lvl2pPr>
            <a:lvl3pPr>
              <a:buClr>
                <a:schemeClr val="tx2">
                  <a:lumMod val="50000"/>
                  <a:lumOff val="50000"/>
                </a:schemeClr>
              </a:buClr>
              <a:defRPr sz="1800"/>
            </a:lvl3pPr>
            <a:lvl4pPr>
              <a:buClr>
                <a:schemeClr val="tx2">
                  <a:lumMod val="50000"/>
                  <a:lumOff val="50000"/>
                </a:schemeClr>
              </a:buClr>
              <a:defRPr sz="1800"/>
            </a:lvl4pPr>
            <a:lvl5pPr>
              <a:buClr>
                <a:schemeClr val="tx2">
                  <a:lumMod val="50000"/>
                  <a:lumOff val="50000"/>
                </a:schemeClr>
              </a:buClr>
              <a:defRPr sz="1800"/>
            </a:lvl5pPr>
          </a:lstStyle>
          <a:p>
            <a:pPr lvl="0" rtl="0"/>
            <a:r>
              <a:rPr lang="es-MX" noProof="0"/>
              <a:t>Haga clic para modificar los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7" name="Marcador de fecha 6">
            <a:extLst>
              <a:ext uri="{FF2B5EF4-FFF2-40B4-BE49-F238E27FC236}">
                <a16:creationId xmlns:a16="http://schemas.microsoft.com/office/drawing/2014/main" id="{CE8A46E1-3934-4807-900F-CA7A4D8D66B3}"/>
              </a:ext>
            </a:extLst>
          </p:cNvPr>
          <p:cNvSpPr>
            <a:spLocks noGrp="1"/>
          </p:cNvSpPr>
          <p:nvPr>
            <p:ph type="dt" sz="half" idx="10"/>
          </p:nvPr>
        </p:nvSpPr>
        <p:spPr/>
        <p:txBody>
          <a:bodyPr rtlCol="0"/>
          <a:lstStyle/>
          <a:p>
            <a:pPr rtl="0"/>
            <a:r>
              <a:rPr lang="es-MX" noProof="0"/>
              <a:t>1/3/20XX</a:t>
            </a:r>
          </a:p>
        </p:txBody>
      </p:sp>
      <p:sp>
        <p:nvSpPr>
          <p:cNvPr id="8" name="Marcador de pie de página 7">
            <a:extLst>
              <a:ext uri="{FF2B5EF4-FFF2-40B4-BE49-F238E27FC236}">
                <a16:creationId xmlns:a16="http://schemas.microsoft.com/office/drawing/2014/main" id="{4BC9C6EA-1549-4601-8226-E5C43469CAFE}"/>
              </a:ext>
            </a:extLst>
          </p:cNvPr>
          <p:cNvSpPr>
            <a:spLocks noGrp="1"/>
          </p:cNvSpPr>
          <p:nvPr>
            <p:ph type="ftr" sz="quarter" idx="11"/>
          </p:nvPr>
        </p:nvSpPr>
        <p:spPr/>
        <p:txBody>
          <a:bodyPr rtlCol="0"/>
          <a:lstStyle/>
          <a:p>
            <a:pPr rtl="0"/>
            <a:r>
              <a:rPr lang="es-MX" noProof="0"/>
              <a:t>EJEMPLO DE TEXTO DE PIE DE PÁGINA</a:t>
            </a:r>
          </a:p>
        </p:txBody>
      </p:sp>
      <p:sp>
        <p:nvSpPr>
          <p:cNvPr id="9" name="Marcador de número de diapositiva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rtlCol="0"/>
          <a:lstStyle/>
          <a:p>
            <a:pPr rtl="0"/>
            <a:fld id="{28844951-7827-47D4-8276-7DDE1FA7D85A}" type="slidenum">
              <a:rPr lang="es-MX" noProof="0" smtClean="0"/>
              <a:t>‹Nº›</a:t>
            </a:fld>
            <a:endParaRPr lang="es-MX" noProof="0"/>
          </a:p>
        </p:txBody>
      </p:sp>
      <p:sp>
        <p:nvSpPr>
          <p:cNvPr id="10" name="Título 9">
            <a:extLst>
              <a:ext uri="{FF2B5EF4-FFF2-40B4-BE49-F238E27FC236}">
                <a16:creationId xmlns:a16="http://schemas.microsoft.com/office/drawing/2014/main" id="{351C83D0-CBAB-4E41-89AB-89FF36D38A0A}"/>
              </a:ext>
            </a:extLst>
          </p:cNvPr>
          <p:cNvSpPr>
            <a:spLocks noGrp="1"/>
          </p:cNvSpPr>
          <p:nvPr>
            <p:ph type="title" hasCustomPrompt="1"/>
          </p:nvPr>
        </p:nvSpPr>
        <p:spPr/>
        <p:txBody>
          <a:bodyPr rtlCol="0"/>
          <a:lstStyle/>
          <a:p>
            <a:pPr rtl="0"/>
            <a:r>
              <a:rPr lang="es-MX" noProof="0"/>
              <a:t>Haz clic para modificar el estilo de título del patrón</a:t>
            </a:r>
          </a:p>
        </p:txBody>
      </p:sp>
      <p:sp>
        <p:nvSpPr>
          <p:cNvPr id="11" name="Marcador de texto 2">
            <a:extLst>
              <a:ext uri="{FF2B5EF4-FFF2-40B4-BE49-F238E27FC236}">
                <a16:creationId xmlns:a16="http://schemas.microsoft.com/office/drawing/2014/main" id="{9C302BB0-D231-4195-8083-264C01DF99B8}"/>
              </a:ext>
            </a:extLst>
          </p:cNvPr>
          <p:cNvSpPr>
            <a:spLocks noGrp="1"/>
          </p:cNvSpPr>
          <p:nvPr>
            <p:ph type="body" idx="1"/>
          </p:nvPr>
        </p:nvSpPr>
        <p:spPr>
          <a:xfrm>
            <a:off x="839787" y="2011680"/>
            <a:ext cx="5157787" cy="530352"/>
          </a:xfrm>
        </p:spPr>
        <p:txBody>
          <a:bodyPr rtlCol="0"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a:t>Haga clic para modificar los estilos de texto del patrón</a:t>
            </a:r>
          </a:p>
        </p:txBody>
      </p:sp>
      <p:sp>
        <p:nvSpPr>
          <p:cNvPr id="13" name="Marcador de texto 4">
            <a:extLst>
              <a:ext uri="{FF2B5EF4-FFF2-40B4-BE49-F238E27FC236}">
                <a16:creationId xmlns:a16="http://schemas.microsoft.com/office/drawing/2014/main" id="{5B2A70FA-99E0-466C-AC57-33C48353BBDB}"/>
              </a:ext>
            </a:extLst>
          </p:cNvPr>
          <p:cNvSpPr>
            <a:spLocks noGrp="1"/>
          </p:cNvSpPr>
          <p:nvPr>
            <p:ph type="body" sz="quarter" idx="13"/>
          </p:nvPr>
        </p:nvSpPr>
        <p:spPr>
          <a:xfrm>
            <a:off x="6169027" y="2011680"/>
            <a:ext cx="5183187" cy="530352"/>
          </a:xfrm>
        </p:spPr>
        <p:txBody>
          <a:bodyPr rtlCol="0"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a:t>Haga clic para modificar los estilos de texto del patrón</a:t>
            </a:r>
          </a:p>
        </p:txBody>
      </p:sp>
    </p:spTree>
    <p:extLst>
      <p:ext uri="{BB962C8B-B14F-4D97-AF65-F5344CB8AC3E}">
        <p14:creationId xmlns:p14="http://schemas.microsoft.com/office/powerpoint/2010/main" val="945747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lumna de contenido 3">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DC85CC-8D2B-4219-A2A4-1625A02DFECD}"/>
              </a:ext>
            </a:extLst>
          </p:cNvPr>
          <p:cNvSpPr>
            <a:spLocks noGrp="1"/>
          </p:cNvSpPr>
          <p:nvPr>
            <p:ph type="title"/>
          </p:nvPr>
        </p:nvSpPr>
        <p:spPr>
          <a:xfrm>
            <a:off x="839788" y="685800"/>
            <a:ext cx="10515600" cy="1325880"/>
          </a:xfrm>
        </p:spPr>
        <p:txBody>
          <a:bodyPr rtlCol="0"/>
          <a:lstStyle/>
          <a:p>
            <a:pPr rtl="0"/>
            <a:r>
              <a:rPr lang="es-MX" noProof="0"/>
              <a:t>Haz clic para modificar el estilo de título del patrón</a:t>
            </a:r>
          </a:p>
        </p:txBody>
      </p:sp>
      <p:sp>
        <p:nvSpPr>
          <p:cNvPr id="3" name="Marcador de texto 2">
            <a:extLst>
              <a:ext uri="{FF2B5EF4-FFF2-40B4-BE49-F238E27FC236}">
                <a16:creationId xmlns:a16="http://schemas.microsoft.com/office/drawing/2014/main" id="{DD6143C8-1CF7-440E-99A3-0527314598C6}"/>
              </a:ext>
            </a:extLst>
          </p:cNvPr>
          <p:cNvSpPr>
            <a:spLocks noGrp="1"/>
          </p:cNvSpPr>
          <p:nvPr>
            <p:ph type="body" idx="1"/>
          </p:nvPr>
        </p:nvSpPr>
        <p:spPr>
          <a:xfrm>
            <a:off x="839788" y="2011680"/>
            <a:ext cx="3383280" cy="530352"/>
          </a:xfrm>
        </p:spPr>
        <p:txBody>
          <a:bodyPr rtlCol="0"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a:t>Haga clic para modificar los estilos de texto del patrón</a:t>
            </a:r>
          </a:p>
        </p:txBody>
      </p:sp>
      <p:sp>
        <p:nvSpPr>
          <p:cNvPr id="4" name="Marcador de contenido 3">
            <a:extLst>
              <a:ext uri="{FF2B5EF4-FFF2-40B4-BE49-F238E27FC236}">
                <a16:creationId xmlns:a16="http://schemas.microsoft.com/office/drawing/2014/main" id="{AEEFF5CA-4662-4430-80C7-99CD7D66C9CF}"/>
              </a:ext>
            </a:extLst>
          </p:cNvPr>
          <p:cNvSpPr>
            <a:spLocks noGrp="1"/>
          </p:cNvSpPr>
          <p:nvPr>
            <p:ph sz="half" idx="2"/>
          </p:nvPr>
        </p:nvSpPr>
        <p:spPr>
          <a:xfrm>
            <a:off x="839788" y="2560320"/>
            <a:ext cx="3383280" cy="3446463"/>
          </a:xfrm>
        </p:spPr>
        <p:txBody>
          <a:bodyPr rtlCol="0">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rtl="0"/>
            <a:r>
              <a:rPr lang="es-MX" noProof="0"/>
              <a:t>Haga clic para modificar los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5" name="Marcador de texto 4">
            <a:extLst>
              <a:ext uri="{FF2B5EF4-FFF2-40B4-BE49-F238E27FC236}">
                <a16:creationId xmlns:a16="http://schemas.microsoft.com/office/drawing/2014/main" id="{876CB5B7-DC23-41CE-872B-E25BD64F84A5}"/>
              </a:ext>
            </a:extLst>
          </p:cNvPr>
          <p:cNvSpPr>
            <a:spLocks noGrp="1"/>
          </p:cNvSpPr>
          <p:nvPr>
            <p:ph type="body" sz="quarter" idx="3"/>
          </p:nvPr>
        </p:nvSpPr>
        <p:spPr>
          <a:xfrm>
            <a:off x="4404360" y="2011680"/>
            <a:ext cx="3383280" cy="530352"/>
          </a:xfrm>
        </p:spPr>
        <p:txBody>
          <a:bodyPr rtlCol="0"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a:t>Haga clic para modificar los estilos de texto del patrón</a:t>
            </a:r>
          </a:p>
        </p:txBody>
      </p:sp>
      <p:sp>
        <p:nvSpPr>
          <p:cNvPr id="6" name="Marcador de contenido 5">
            <a:extLst>
              <a:ext uri="{FF2B5EF4-FFF2-40B4-BE49-F238E27FC236}">
                <a16:creationId xmlns:a16="http://schemas.microsoft.com/office/drawing/2014/main" id="{4DF7633C-C24D-4947-979C-132B3AC405A8}"/>
              </a:ext>
            </a:extLst>
          </p:cNvPr>
          <p:cNvSpPr>
            <a:spLocks noGrp="1"/>
          </p:cNvSpPr>
          <p:nvPr>
            <p:ph sz="quarter" idx="4"/>
          </p:nvPr>
        </p:nvSpPr>
        <p:spPr>
          <a:xfrm>
            <a:off x="4404360" y="2560320"/>
            <a:ext cx="3383280" cy="3446463"/>
          </a:xfrm>
        </p:spPr>
        <p:txBody>
          <a:bodyPr rtlCol="0">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rtl="0"/>
            <a:r>
              <a:rPr lang="es-MX" noProof="0"/>
              <a:t>Haga clic para modificar los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10" name="Marcador de texto 4">
            <a:extLst>
              <a:ext uri="{FF2B5EF4-FFF2-40B4-BE49-F238E27FC236}">
                <a16:creationId xmlns:a16="http://schemas.microsoft.com/office/drawing/2014/main" id="{422881CE-A366-4A3A-AE00-9B14BEFE4A95}"/>
              </a:ext>
            </a:extLst>
          </p:cNvPr>
          <p:cNvSpPr>
            <a:spLocks noGrp="1"/>
          </p:cNvSpPr>
          <p:nvPr>
            <p:ph type="body" sz="quarter" idx="13"/>
          </p:nvPr>
        </p:nvSpPr>
        <p:spPr>
          <a:xfrm>
            <a:off x="7968934" y="2011680"/>
            <a:ext cx="3383280" cy="530352"/>
          </a:xfrm>
        </p:spPr>
        <p:txBody>
          <a:bodyPr rtlCol="0" anchor="t" anchorCtr="0">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MX" noProof="0"/>
              <a:t>Haga clic para modificar los estilos de texto del patrón</a:t>
            </a:r>
          </a:p>
        </p:txBody>
      </p:sp>
      <p:sp>
        <p:nvSpPr>
          <p:cNvPr id="11" name="Marcador de contenido 5">
            <a:extLst>
              <a:ext uri="{FF2B5EF4-FFF2-40B4-BE49-F238E27FC236}">
                <a16:creationId xmlns:a16="http://schemas.microsoft.com/office/drawing/2014/main" id="{3CF16E98-73C9-47B5-B88B-9120BEB9F09B}"/>
              </a:ext>
            </a:extLst>
          </p:cNvPr>
          <p:cNvSpPr>
            <a:spLocks noGrp="1"/>
          </p:cNvSpPr>
          <p:nvPr>
            <p:ph sz="quarter" idx="14"/>
          </p:nvPr>
        </p:nvSpPr>
        <p:spPr>
          <a:xfrm>
            <a:off x="7968934" y="2560320"/>
            <a:ext cx="3383280" cy="3446463"/>
          </a:xfrm>
        </p:spPr>
        <p:txBody>
          <a:bodyPr rtlCol="0">
            <a:normAutofit/>
          </a:bodyPr>
          <a:lstStyle>
            <a:lvl1pPr>
              <a:buClr>
                <a:schemeClr val="tx2">
                  <a:lumMod val="50000"/>
                  <a:lumOff val="50000"/>
                </a:schemeClr>
              </a:buClr>
              <a:defRPr sz="1400"/>
            </a:lvl1pPr>
            <a:lvl2pPr>
              <a:buClr>
                <a:schemeClr val="tx2">
                  <a:lumMod val="50000"/>
                  <a:lumOff val="50000"/>
                </a:schemeClr>
              </a:buClr>
              <a:defRPr sz="1400"/>
            </a:lvl2pPr>
            <a:lvl3pPr>
              <a:buClr>
                <a:schemeClr val="tx2">
                  <a:lumMod val="50000"/>
                  <a:lumOff val="50000"/>
                </a:schemeClr>
              </a:buClr>
              <a:defRPr sz="1400"/>
            </a:lvl3pPr>
            <a:lvl4pPr>
              <a:buClr>
                <a:schemeClr val="tx2">
                  <a:lumMod val="50000"/>
                  <a:lumOff val="50000"/>
                </a:schemeClr>
              </a:buClr>
              <a:defRPr sz="1400"/>
            </a:lvl4pPr>
            <a:lvl5pPr>
              <a:buClr>
                <a:schemeClr val="tx2">
                  <a:lumMod val="50000"/>
                  <a:lumOff val="50000"/>
                </a:schemeClr>
              </a:buClr>
              <a:defRPr sz="1400"/>
            </a:lvl5pPr>
          </a:lstStyle>
          <a:p>
            <a:pPr lvl="0" rtl="0"/>
            <a:r>
              <a:rPr lang="es-MX" noProof="0"/>
              <a:t>Haga clic para modificar los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7" name="Marcador de fecha 6">
            <a:extLst>
              <a:ext uri="{FF2B5EF4-FFF2-40B4-BE49-F238E27FC236}">
                <a16:creationId xmlns:a16="http://schemas.microsoft.com/office/drawing/2014/main" id="{CE8A46E1-3934-4807-900F-CA7A4D8D66B3}"/>
              </a:ext>
            </a:extLst>
          </p:cNvPr>
          <p:cNvSpPr>
            <a:spLocks noGrp="1"/>
          </p:cNvSpPr>
          <p:nvPr>
            <p:ph type="dt" sz="half" idx="10"/>
          </p:nvPr>
        </p:nvSpPr>
        <p:spPr/>
        <p:txBody>
          <a:bodyPr rtlCol="0"/>
          <a:lstStyle/>
          <a:p>
            <a:pPr rtl="0"/>
            <a:r>
              <a:rPr lang="es-MX" noProof="0"/>
              <a:t>1/3/20XX</a:t>
            </a:r>
          </a:p>
        </p:txBody>
      </p:sp>
      <p:sp>
        <p:nvSpPr>
          <p:cNvPr id="8" name="Marcador de pie de página 7">
            <a:extLst>
              <a:ext uri="{FF2B5EF4-FFF2-40B4-BE49-F238E27FC236}">
                <a16:creationId xmlns:a16="http://schemas.microsoft.com/office/drawing/2014/main" id="{4BC9C6EA-1549-4601-8226-E5C43469CAFE}"/>
              </a:ext>
            </a:extLst>
          </p:cNvPr>
          <p:cNvSpPr>
            <a:spLocks noGrp="1"/>
          </p:cNvSpPr>
          <p:nvPr>
            <p:ph type="ftr" sz="quarter" idx="11"/>
          </p:nvPr>
        </p:nvSpPr>
        <p:spPr/>
        <p:txBody>
          <a:bodyPr rtlCol="0"/>
          <a:lstStyle/>
          <a:p>
            <a:pPr rtl="0"/>
            <a:r>
              <a:rPr lang="es-MX" noProof="0"/>
              <a:t>EJEMPLO DE TEXTO DE PIE DE PÁGINA</a:t>
            </a:r>
          </a:p>
        </p:txBody>
      </p:sp>
      <p:sp>
        <p:nvSpPr>
          <p:cNvPr id="9" name="Marcador de número de diapositiva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rtlCol="0"/>
          <a:lstStyle/>
          <a:p>
            <a:pPr rtl="0"/>
            <a:fld id="{28844951-7827-47D4-8276-7DDE1FA7D85A}" type="slidenum">
              <a:rPr lang="es-MX" noProof="0" smtClean="0"/>
              <a:t>‹Nº›</a:t>
            </a:fld>
            <a:endParaRPr lang="es-MX" noProof="0"/>
          </a:p>
        </p:txBody>
      </p:sp>
    </p:spTree>
    <p:extLst>
      <p:ext uri="{BB962C8B-B14F-4D97-AF65-F5344CB8AC3E}">
        <p14:creationId xmlns:p14="http://schemas.microsoft.com/office/powerpoint/2010/main" val="1658878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theme" Target="../theme/theme1.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50000">
              <a:schemeClr val="bg2">
                <a:lumMod val="7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 name="Marco 7">
            <a:extLst>
              <a:ext uri="{FF2B5EF4-FFF2-40B4-BE49-F238E27FC236}">
                <a16:creationId xmlns:a16="http://schemas.microsoft.com/office/drawing/2014/main" id="{DD7EAFE6-2BB9-41FB-9CF4-588CFC708774}"/>
              </a:ext>
            </a:extLst>
          </p:cNvPr>
          <p:cNvSpPr/>
          <p:nvPr/>
        </p:nvSpPr>
        <p:spPr>
          <a:xfrm>
            <a:off x="1524"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MX" noProof="0"/>
          </a:p>
        </p:txBody>
      </p:sp>
      <p:sp>
        <p:nvSpPr>
          <p:cNvPr id="2" name="Marcador de título 1">
            <a:extLst>
              <a:ext uri="{FF2B5EF4-FFF2-40B4-BE49-F238E27FC236}">
                <a16:creationId xmlns:a16="http://schemas.microsoft.com/office/drawing/2014/main" id="{41447F1F-BFA8-4A56-894B-40120132EE48}"/>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pPr rtl="0"/>
            <a:r>
              <a:rPr lang="es-MX" noProof="0"/>
              <a:t>Haga clic para modificar el estilo de título del patrón</a:t>
            </a:r>
          </a:p>
        </p:txBody>
      </p:sp>
      <p:sp>
        <p:nvSpPr>
          <p:cNvPr id="3" name="Marcador de texto 2">
            <a:extLst>
              <a:ext uri="{FF2B5EF4-FFF2-40B4-BE49-F238E27FC236}">
                <a16:creationId xmlns:a16="http://schemas.microsoft.com/office/drawing/2014/main" id="{2658FB99-0FA3-49F4-99A1-61919F942794}"/>
              </a:ext>
            </a:extLst>
          </p:cNvPr>
          <p:cNvSpPr>
            <a:spLocks noGrp="1"/>
          </p:cNvSpPr>
          <p:nvPr>
            <p:ph type="body" idx="1"/>
          </p:nvPr>
        </p:nvSpPr>
        <p:spPr>
          <a:xfrm>
            <a:off x="838200" y="2178657"/>
            <a:ext cx="10515600" cy="3998306"/>
          </a:xfrm>
          <a:prstGeom prst="rect">
            <a:avLst/>
          </a:prstGeom>
        </p:spPr>
        <p:txBody>
          <a:bodyPr vert="horz" lIns="91440" tIns="45720" rIns="91440" bIns="45720" rtlCol="0">
            <a:normAutofit/>
          </a:bodyPr>
          <a:lstStyle/>
          <a:p>
            <a:pPr lvl="0" rtl="0"/>
            <a:r>
              <a:rPr lang="es-MX" noProof="0"/>
              <a:t>Haga clic para modificar los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4" name="Marcador de fecha 3">
            <a:extLst>
              <a:ext uri="{FF2B5EF4-FFF2-40B4-BE49-F238E27FC236}">
                <a16:creationId xmlns:a16="http://schemas.microsoft.com/office/drawing/2014/main" id="{4CDCCAE5-4EB0-4174-BD15-4943899B0A29}"/>
              </a:ext>
            </a:extLst>
          </p:cNvPr>
          <p:cNvSpPr>
            <a:spLocks noGrp="1"/>
          </p:cNvSpPr>
          <p:nvPr>
            <p:ph type="dt" sz="half" idx="2"/>
          </p:nvPr>
        </p:nvSpPr>
        <p:spPr>
          <a:xfrm>
            <a:off x="838200" y="6429375"/>
            <a:ext cx="2743200" cy="365125"/>
          </a:xfrm>
          <a:prstGeom prst="rect">
            <a:avLst/>
          </a:prstGeom>
        </p:spPr>
        <p:txBody>
          <a:bodyPr vert="horz" lIns="91440" tIns="45720" rIns="91440" bIns="45720" rtlCol="0" anchor="ctr"/>
          <a:lstStyle>
            <a:lvl1pPr algn="l">
              <a:defRPr sz="900" cap="all" spc="150" baseline="0">
                <a:solidFill>
                  <a:srgbClr val="FFFFFF"/>
                </a:solidFill>
              </a:defRPr>
            </a:lvl1pPr>
          </a:lstStyle>
          <a:p>
            <a:pPr rtl="0"/>
            <a:r>
              <a:rPr lang="es-MX" noProof="0"/>
              <a:t>1/3/20XX</a:t>
            </a:r>
          </a:p>
        </p:txBody>
      </p:sp>
      <p:sp>
        <p:nvSpPr>
          <p:cNvPr id="5" name="Marcador de pie de página 4">
            <a:extLst>
              <a:ext uri="{FF2B5EF4-FFF2-40B4-BE49-F238E27FC236}">
                <a16:creationId xmlns:a16="http://schemas.microsoft.com/office/drawing/2014/main" id="{26A4189E-43B2-4CEE-B13E-61A1FBBBD25D}"/>
              </a:ext>
            </a:extLst>
          </p:cNvPr>
          <p:cNvSpPr>
            <a:spLocks noGrp="1"/>
          </p:cNvSpPr>
          <p:nvPr>
            <p:ph type="ftr" sz="quarter" idx="3"/>
          </p:nvPr>
        </p:nvSpPr>
        <p:spPr>
          <a:xfrm>
            <a:off x="4038600" y="6429375"/>
            <a:ext cx="4114800" cy="365125"/>
          </a:xfrm>
          <a:prstGeom prst="rect">
            <a:avLst/>
          </a:prstGeom>
        </p:spPr>
        <p:txBody>
          <a:bodyPr vert="horz" lIns="91440" tIns="45720" rIns="91440" bIns="45720" rtlCol="0" anchor="ctr"/>
          <a:lstStyle>
            <a:lvl1pPr algn="ctr">
              <a:defRPr sz="900" cap="all" spc="150" baseline="0">
                <a:solidFill>
                  <a:srgbClr val="FFFFFF"/>
                </a:solidFill>
              </a:defRPr>
            </a:lvl1pPr>
          </a:lstStyle>
          <a:p>
            <a:pPr rtl="0"/>
            <a:r>
              <a:rPr lang="es-MX" noProof="0">
                <a:solidFill>
                  <a:srgbClr val="FFFFFF"/>
                </a:solidFill>
              </a:rPr>
              <a:t>EJEMPLO DE TEXTO DE PIE DE PÁGINA</a:t>
            </a:r>
          </a:p>
        </p:txBody>
      </p:sp>
      <p:sp>
        <p:nvSpPr>
          <p:cNvPr id="6" name="Marcador de número de diapositiva 5">
            <a:extLst>
              <a:ext uri="{FF2B5EF4-FFF2-40B4-BE49-F238E27FC236}">
                <a16:creationId xmlns:a16="http://schemas.microsoft.com/office/drawing/2014/main" id="{EAA0530F-0BC8-46EF-A765-DD58B5367528}"/>
              </a:ext>
            </a:extLst>
          </p:cNvPr>
          <p:cNvSpPr>
            <a:spLocks noGrp="1"/>
          </p:cNvSpPr>
          <p:nvPr>
            <p:ph type="sldNum" sz="quarter" idx="4"/>
          </p:nvPr>
        </p:nvSpPr>
        <p:spPr>
          <a:xfrm>
            <a:off x="8610600" y="6429375"/>
            <a:ext cx="2743200" cy="365125"/>
          </a:xfrm>
          <a:prstGeom prst="rect">
            <a:avLst/>
          </a:prstGeom>
        </p:spPr>
        <p:txBody>
          <a:bodyPr vert="horz" lIns="91440" tIns="45720" rIns="91440" bIns="45720" rtlCol="0" anchor="ctr"/>
          <a:lstStyle>
            <a:lvl1pPr algn="r">
              <a:defRPr sz="900" cap="all" spc="150" baseline="0">
                <a:solidFill>
                  <a:srgbClr val="FFFFFF"/>
                </a:solidFill>
              </a:defRPr>
            </a:lvl1pPr>
          </a:lstStyle>
          <a:p>
            <a:pPr rtl="0"/>
            <a:fld id="{28844951-7827-47D4-8276-7DDE1FA7D85A}" type="slidenum">
              <a:rPr lang="es-MX" noProof="0" smtClean="0"/>
              <a:pPr rtl="0"/>
              <a:t>‹Nº›</a:t>
            </a:fld>
            <a:endParaRPr lang="es-MX" noProof="0"/>
          </a:p>
        </p:txBody>
      </p:sp>
    </p:spTree>
    <p:extLst>
      <p:ext uri="{BB962C8B-B14F-4D97-AF65-F5344CB8AC3E}">
        <p14:creationId xmlns:p14="http://schemas.microsoft.com/office/powerpoint/2010/main" val="2314514164"/>
      </p:ext>
    </p:extLst>
  </p:cSld>
  <p:clrMap bg1="lt1" tx1="dk1" bg2="lt2" tx2="dk2" accent1="accent1" accent2="accent2" accent3="accent3" accent4="accent4" accent5="accent5" accent6="accent6" hlink="hlink" folHlink="folHlink"/>
  <p:sldLayoutIdLst>
    <p:sldLayoutId id="2147483697" r:id="rId1"/>
    <p:sldLayoutId id="2147483696" r:id="rId2"/>
    <p:sldLayoutId id="2147483699" r:id="rId3"/>
    <p:sldLayoutId id="2147483698" r:id="rId4"/>
    <p:sldLayoutId id="2147483686" r:id="rId5"/>
    <p:sldLayoutId id="2147483700" r:id="rId6"/>
    <p:sldLayoutId id="2147483705" r:id="rId7"/>
    <p:sldLayoutId id="2147483689" r:id="rId8"/>
    <p:sldLayoutId id="2147483704" r:id="rId9"/>
    <p:sldLayoutId id="2147483702" r:id="rId10"/>
    <p:sldLayoutId id="2147483701" r:id="rId11"/>
    <p:sldLayoutId id="2147483703" r:id="rId12"/>
    <p:sldLayoutId id="2147483685" r:id="rId13"/>
    <p:sldLayoutId id="2147483687" r:id="rId14"/>
    <p:sldLayoutId id="2147483688" r:id="rId15"/>
    <p:sldLayoutId id="2147483690" r:id="rId16"/>
    <p:sldLayoutId id="2147483692" r:id="rId17"/>
    <p:sldLayoutId id="2147483693" r:id="rId18"/>
  </p:sldLayoutIdLst>
  <p:hf hdr="0"/>
  <p:txStyles>
    <p:titleStyle>
      <a:lvl1pPr marL="0" algn="l" defTabSz="914400" rtl="0" eaLnBrk="1" latinLnBrk="0" hangingPunct="1">
        <a:lnSpc>
          <a:spcPct val="90000"/>
        </a:lnSpc>
        <a:spcBef>
          <a:spcPct val="0"/>
        </a:spcBef>
        <a:buNone/>
        <a:defRPr lang="en-US" sz="5200" kern="1200" dirty="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p:titleStyle>
    <p:bodyStyle>
      <a:lvl1pPr marL="457200" indent="-228600" algn="l" defTabSz="914400" rtl="0" eaLnBrk="1" latinLnBrk="0" hangingPunct="1">
        <a:lnSpc>
          <a:spcPct val="110000"/>
        </a:lnSpc>
        <a:spcBef>
          <a:spcPts val="1000"/>
        </a:spcBef>
        <a:buClr>
          <a:schemeClr val="tx2">
            <a:lumMod val="10000"/>
            <a:lumOff val="90000"/>
          </a:schemeClr>
        </a:buClr>
        <a:buSzPct val="80000"/>
        <a:buFont typeface="Wingdings" panose="05000000000000000000" pitchFamily="2" charset="2"/>
        <a:buChar char="§"/>
        <a:defRPr sz="3200" kern="1200">
          <a:solidFill>
            <a:schemeClr val="tx2">
              <a:alpha val="70000"/>
            </a:schemeClr>
          </a:solidFill>
          <a:latin typeface="+mn-lt"/>
          <a:ea typeface="+mn-ea"/>
          <a:cs typeface="+mn-cs"/>
        </a:defRPr>
      </a:lvl1pPr>
      <a:lvl2pPr marL="8001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800" kern="1200">
          <a:solidFill>
            <a:schemeClr val="tx2">
              <a:alpha val="70000"/>
            </a:schemeClr>
          </a:solidFill>
          <a:latin typeface="+mn-lt"/>
          <a:ea typeface="+mn-ea"/>
          <a:cs typeface="+mn-cs"/>
        </a:defRPr>
      </a:lvl2pPr>
      <a:lvl3pPr marL="12573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400" kern="1200">
          <a:solidFill>
            <a:schemeClr val="tx2">
              <a:alpha val="70000"/>
            </a:schemeClr>
          </a:solidFill>
          <a:latin typeface="+mn-lt"/>
          <a:ea typeface="+mn-ea"/>
          <a:cs typeface="+mn-cs"/>
        </a:defRPr>
      </a:lvl3pPr>
      <a:lvl4pPr marL="16573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4pPr>
      <a:lvl5pPr marL="21145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1.xml" /><Relationship Id="rId1" Type="http://schemas.openxmlformats.org/officeDocument/2006/relationships/slideLayout" Target="../slideLayouts/slideLayout1.xml" /><Relationship Id="rId5" Type="http://schemas.openxmlformats.org/officeDocument/2006/relationships/image" Target="../media/image4.jpeg" /><Relationship Id="rId4" Type="http://schemas.openxmlformats.org/officeDocument/2006/relationships/image" Target="../media/image3.png" /></Relationships>
</file>

<file path=ppt/slides/_rels/slide10.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notesSlide" Target="../notesSlides/notesSlide10.xml" /><Relationship Id="rId1" Type="http://schemas.openxmlformats.org/officeDocument/2006/relationships/slideLayout" Target="../slideLayouts/slideLayout4.xml" /><Relationship Id="rId4" Type="http://schemas.openxmlformats.org/officeDocument/2006/relationships/image" Target="../media/image8.jpeg" /></Relationships>
</file>

<file path=ppt/slides/_rels/slide11.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notesSlide" Target="../notesSlides/notesSlide11.xml" /><Relationship Id="rId1" Type="http://schemas.openxmlformats.org/officeDocument/2006/relationships/slideLayout" Target="../slideLayouts/slideLayout3.xml" /><Relationship Id="rId6" Type="http://schemas.openxmlformats.org/officeDocument/2006/relationships/image" Target="../media/image12.jpeg" /><Relationship Id="rId5" Type="http://schemas.openxmlformats.org/officeDocument/2006/relationships/image" Target="../media/image9.jpeg" /><Relationship Id="rId4" Type="http://schemas.openxmlformats.org/officeDocument/2006/relationships/image" Target="../media/image6.jpeg" /></Relationships>
</file>

<file path=ppt/slides/_rels/slide12.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notesSlide" Target="../notesSlides/notesSlide12.xml" /><Relationship Id="rId1" Type="http://schemas.openxmlformats.org/officeDocument/2006/relationships/slideLayout" Target="../slideLayouts/slideLayout4.xml" /><Relationship Id="rId4" Type="http://schemas.openxmlformats.org/officeDocument/2006/relationships/image" Target="../media/image8.jpeg" /></Relationships>
</file>

<file path=ppt/slides/_rels/slide2.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notesSlide" Target="../notesSlides/notesSlide2.xml" /><Relationship Id="rId1" Type="http://schemas.openxmlformats.org/officeDocument/2006/relationships/slideLayout" Target="../slideLayouts/slideLayout3.xml" /><Relationship Id="rId4" Type="http://schemas.openxmlformats.org/officeDocument/2006/relationships/image" Target="../media/image6.jpeg" /></Relationships>
</file>

<file path=ppt/slides/_rels/slide3.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notesSlide" Target="../notesSlides/notesSlide3.xml" /><Relationship Id="rId1" Type="http://schemas.openxmlformats.org/officeDocument/2006/relationships/slideLayout" Target="../slideLayouts/slideLayout4.xml" /><Relationship Id="rId4" Type="http://schemas.openxmlformats.org/officeDocument/2006/relationships/image" Target="../media/image8.jpeg" /></Relationships>
</file>

<file path=ppt/slides/_rels/slide4.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notesSlide" Target="../notesSlides/notesSlide4.xml" /><Relationship Id="rId1" Type="http://schemas.openxmlformats.org/officeDocument/2006/relationships/slideLayout" Target="../slideLayouts/slideLayout3.xml" /><Relationship Id="rId6" Type="http://schemas.openxmlformats.org/officeDocument/2006/relationships/image" Target="../media/image11.jpeg" /><Relationship Id="rId5" Type="http://schemas.openxmlformats.org/officeDocument/2006/relationships/image" Target="../media/image10.jpeg" /><Relationship Id="rId4" Type="http://schemas.openxmlformats.org/officeDocument/2006/relationships/image" Target="../media/image9.jpeg" /></Relationships>
</file>

<file path=ppt/slides/_rels/slide5.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notesSlide" Target="../notesSlides/notesSlide5.xml" /><Relationship Id="rId1" Type="http://schemas.openxmlformats.org/officeDocument/2006/relationships/slideLayout" Target="../slideLayouts/slideLayout4.xml" /><Relationship Id="rId4" Type="http://schemas.openxmlformats.org/officeDocument/2006/relationships/image" Target="../media/image8.jpeg" /></Relationships>
</file>

<file path=ppt/slides/_rels/slide6.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notesSlide" Target="../notesSlides/notesSlide6.xml" /><Relationship Id="rId1" Type="http://schemas.openxmlformats.org/officeDocument/2006/relationships/slideLayout" Target="../slideLayouts/slideLayout3.xml" /><Relationship Id="rId6" Type="http://schemas.openxmlformats.org/officeDocument/2006/relationships/image" Target="../media/image12.jpeg" /><Relationship Id="rId5" Type="http://schemas.openxmlformats.org/officeDocument/2006/relationships/image" Target="../media/image9.jpeg" /><Relationship Id="rId4" Type="http://schemas.openxmlformats.org/officeDocument/2006/relationships/image" Target="../media/image6.jpeg" /></Relationships>
</file>

<file path=ppt/slides/_rels/slide7.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notesSlide" Target="../notesSlides/notesSlide7.xml" /><Relationship Id="rId1" Type="http://schemas.openxmlformats.org/officeDocument/2006/relationships/slideLayout" Target="../slideLayouts/slideLayout3.xml" /><Relationship Id="rId6" Type="http://schemas.openxmlformats.org/officeDocument/2006/relationships/image" Target="../media/image14.jpeg" /><Relationship Id="rId5" Type="http://schemas.openxmlformats.org/officeDocument/2006/relationships/image" Target="../media/image13.jpeg" /><Relationship Id="rId4" Type="http://schemas.openxmlformats.org/officeDocument/2006/relationships/image" Target="../media/image9.jpeg" /></Relationships>
</file>

<file path=ppt/slides/_rels/slide8.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notesSlide" Target="../notesSlides/notesSlide8.xml" /><Relationship Id="rId1" Type="http://schemas.openxmlformats.org/officeDocument/2006/relationships/slideLayout" Target="../slideLayouts/slideLayout4.xml" /><Relationship Id="rId4" Type="http://schemas.openxmlformats.org/officeDocument/2006/relationships/image" Target="../media/image8.jpeg" /></Relationships>
</file>

<file path=ppt/slides/_rels/slide9.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notesSlide" Target="../notesSlides/notesSlide9.xml" /><Relationship Id="rId1" Type="http://schemas.openxmlformats.org/officeDocument/2006/relationships/slideLayout" Target="../slideLayouts/slideLayout3.xml" /><Relationship Id="rId6" Type="http://schemas.openxmlformats.org/officeDocument/2006/relationships/image" Target="../media/image12.jpeg" /><Relationship Id="rId5" Type="http://schemas.openxmlformats.org/officeDocument/2006/relationships/image" Target="../media/image9.jpeg" /><Relationship Id="rId4"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5B36913C-F09A-78D1-F62D-E2D351CEE60D}"/>
              </a:ext>
            </a:extLst>
          </p:cNvPr>
          <p:cNvSpPr txBox="1"/>
          <p:nvPr/>
        </p:nvSpPr>
        <p:spPr>
          <a:xfrm>
            <a:off x="1193801" y="150704"/>
            <a:ext cx="5324475" cy="1200329"/>
          </a:xfrm>
          <a:prstGeom prst="rect">
            <a:avLst/>
          </a:prstGeom>
          <a:noFill/>
        </p:spPr>
        <p:txBody>
          <a:bodyPr wrap="square" rtlCol="0">
            <a:spAutoFit/>
          </a:bodyPr>
          <a:lstStyle/>
          <a:p>
            <a:pPr algn="ctr"/>
            <a:r>
              <a:rPr lang="es-MX" dirty="0"/>
              <a:t>Universidad Juárez Autónoma de Tabasco</a:t>
            </a:r>
          </a:p>
          <a:p>
            <a:pPr algn="ctr"/>
            <a:endParaRPr lang="es-MX" dirty="0"/>
          </a:p>
          <a:p>
            <a:pPr algn="ctr"/>
            <a:r>
              <a:rPr lang="es-MX" dirty="0"/>
              <a:t>División Académica de Ciencias Económico Administrativo</a:t>
            </a:r>
          </a:p>
        </p:txBody>
      </p:sp>
      <p:pic>
        <p:nvPicPr>
          <p:cNvPr id="11" name="Imagen 10">
            <a:extLst>
              <a:ext uri="{FF2B5EF4-FFF2-40B4-BE49-F238E27FC236}">
                <a16:creationId xmlns:a16="http://schemas.microsoft.com/office/drawing/2014/main" id="{89231FBA-187D-BEB2-6854-01883A3D2B3D}"/>
              </a:ext>
            </a:extLst>
          </p:cNvPr>
          <p:cNvPicPr>
            <a:picLocks noChangeAspect="1"/>
          </p:cNvPicPr>
          <p:nvPr/>
        </p:nvPicPr>
        <p:blipFill>
          <a:blip r:embed="rId3"/>
          <a:stretch>
            <a:fillRect/>
          </a:stretch>
        </p:blipFill>
        <p:spPr>
          <a:xfrm>
            <a:off x="78855" y="0"/>
            <a:ext cx="1229246" cy="1501739"/>
          </a:xfrm>
          <a:prstGeom prst="rect">
            <a:avLst/>
          </a:prstGeom>
        </p:spPr>
      </p:pic>
      <p:pic>
        <p:nvPicPr>
          <p:cNvPr id="13" name="Imagen 12">
            <a:extLst>
              <a:ext uri="{FF2B5EF4-FFF2-40B4-BE49-F238E27FC236}">
                <a16:creationId xmlns:a16="http://schemas.microsoft.com/office/drawing/2014/main" id="{84E242B2-E8E8-8385-6524-0487109DDFBE}"/>
              </a:ext>
            </a:extLst>
          </p:cNvPr>
          <p:cNvPicPr>
            <a:picLocks noChangeAspect="1"/>
          </p:cNvPicPr>
          <p:nvPr/>
        </p:nvPicPr>
        <p:blipFill>
          <a:blip r:embed="rId4"/>
          <a:stretch>
            <a:fillRect/>
          </a:stretch>
        </p:blipFill>
        <p:spPr>
          <a:xfrm>
            <a:off x="6419849" y="80336"/>
            <a:ext cx="1438275" cy="1611289"/>
          </a:xfrm>
          <a:prstGeom prst="rect">
            <a:avLst/>
          </a:prstGeom>
        </p:spPr>
      </p:pic>
      <p:sp>
        <p:nvSpPr>
          <p:cNvPr id="15" name="CuadroTexto 14">
            <a:extLst>
              <a:ext uri="{FF2B5EF4-FFF2-40B4-BE49-F238E27FC236}">
                <a16:creationId xmlns:a16="http://schemas.microsoft.com/office/drawing/2014/main" id="{14C21C1F-CD88-EB83-0F75-6C85E6EAA9FA}"/>
              </a:ext>
            </a:extLst>
          </p:cNvPr>
          <p:cNvSpPr txBox="1"/>
          <p:nvPr/>
        </p:nvSpPr>
        <p:spPr>
          <a:xfrm>
            <a:off x="1095374" y="2174104"/>
            <a:ext cx="5324475" cy="1477328"/>
          </a:xfrm>
          <a:prstGeom prst="rect">
            <a:avLst/>
          </a:prstGeom>
          <a:noFill/>
        </p:spPr>
        <p:txBody>
          <a:bodyPr wrap="square" rtlCol="0">
            <a:spAutoFit/>
          </a:bodyPr>
          <a:lstStyle/>
          <a:p>
            <a:pPr algn="ctr"/>
            <a:r>
              <a:rPr lang="es-MX" dirty="0"/>
              <a:t>Bienes y derechos reales, propiedad y obligaciones</a:t>
            </a:r>
          </a:p>
          <a:p>
            <a:pPr algn="ctr"/>
            <a:endParaRPr lang="es-MX" dirty="0"/>
          </a:p>
          <a:p>
            <a:pPr algn="ctr"/>
            <a:r>
              <a:rPr lang="es-MX" dirty="0"/>
              <a:t>Actividad </a:t>
            </a:r>
          </a:p>
          <a:p>
            <a:pPr algn="ctr"/>
            <a:r>
              <a:rPr lang="es-MX" dirty="0">
                <a:latin typeface="Algerian" panose="04020705040A02060702" pitchFamily="82" charset="0"/>
              </a:rPr>
              <a:t>TU BIEN, TU DERECHO</a:t>
            </a:r>
          </a:p>
        </p:txBody>
      </p:sp>
      <p:pic>
        <p:nvPicPr>
          <p:cNvPr id="18" name="Imagen 17">
            <a:extLst>
              <a:ext uri="{FF2B5EF4-FFF2-40B4-BE49-F238E27FC236}">
                <a16:creationId xmlns:a16="http://schemas.microsoft.com/office/drawing/2014/main" id="{C371FC60-7C11-88E0-FA1B-7CD3499C0248}"/>
              </a:ext>
            </a:extLst>
          </p:cNvPr>
          <p:cNvPicPr>
            <a:picLocks noChangeAspect="1"/>
          </p:cNvPicPr>
          <p:nvPr/>
        </p:nvPicPr>
        <p:blipFill>
          <a:blip r:embed="rId5"/>
          <a:stretch>
            <a:fillRect/>
          </a:stretch>
        </p:blipFill>
        <p:spPr>
          <a:xfrm>
            <a:off x="7953376" y="-118392"/>
            <a:ext cx="4314824" cy="6976392"/>
          </a:xfrm>
          <a:prstGeom prst="rect">
            <a:avLst/>
          </a:prstGeom>
          <a:ln>
            <a:noFill/>
          </a:ln>
          <a:effectLst>
            <a:softEdge rad="112500"/>
          </a:effectLst>
        </p:spPr>
      </p:pic>
      <p:sp>
        <p:nvSpPr>
          <p:cNvPr id="16" name="CuadroTexto 15">
            <a:extLst>
              <a:ext uri="{FF2B5EF4-FFF2-40B4-BE49-F238E27FC236}">
                <a16:creationId xmlns:a16="http://schemas.microsoft.com/office/drawing/2014/main" id="{5430D428-C9D0-3661-84C5-5D4C4B3AABC8}"/>
              </a:ext>
            </a:extLst>
          </p:cNvPr>
          <p:cNvSpPr txBox="1"/>
          <p:nvPr/>
        </p:nvSpPr>
        <p:spPr>
          <a:xfrm>
            <a:off x="1193801" y="4474503"/>
            <a:ext cx="5324475" cy="1754326"/>
          </a:xfrm>
          <a:prstGeom prst="rect">
            <a:avLst/>
          </a:prstGeom>
          <a:noFill/>
        </p:spPr>
        <p:txBody>
          <a:bodyPr wrap="square" rtlCol="0">
            <a:spAutoFit/>
          </a:bodyPr>
          <a:lstStyle/>
          <a:p>
            <a:pPr algn="ctr"/>
            <a:r>
              <a:rPr lang="es-MX" dirty="0"/>
              <a:t>Elaborado por:</a:t>
            </a:r>
          </a:p>
          <a:p>
            <a:pPr algn="ctr"/>
            <a:r>
              <a:rPr lang="es-MX" dirty="0" err="1"/>
              <a:t>Iana</a:t>
            </a:r>
            <a:r>
              <a:rPr lang="es-MX" dirty="0"/>
              <a:t> Ely Juárez Almeida</a:t>
            </a:r>
          </a:p>
          <a:p>
            <a:pPr algn="ctr"/>
            <a:r>
              <a:rPr lang="es-MX" dirty="0"/>
              <a:t>Alexander Chablé Denis</a:t>
            </a:r>
          </a:p>
          <a:p>
            <a:pPr algn="ctr"/>
            <a:r>
              <a:rPr lang="es-MX" dirty="0"/>
              <a:t>Isaac Uriel Cruz </a:t>
            </a:r>
            <a:r>
              <a:rPr lang="es-MX" dirty="0" err="1"/>
              <a:t>Lopez</a:t>
            </a:r>
            <a:r>
              <a:rPr lang="es-MX" dirty="0"/>
              <a:t> </a:t>
            </a:r>
          </a:p>
          <a:p>
            <a:pPr algn="ctr"/>
            <a:r>
              <a:rPr lang="es-MX" dirty="0"/>
              <a:t>Kevin Adrián de la Cruz Solano</a:t>
            </a:r>
            <a:endParaRPr lang="es-US" dirty="0"/>
          </a:p>
          <a:p>
            <a:pPr algn="ctr"/>
            <a:r>
              <a:rPr lang="es-US" dirty="0"/>
              <a:t>Jorge </a:t>
            </a:r>
            <a:r>
              <a:rPr lang="es-US" dirty="0" err="1"/>
              <a:t>grimberg</a:t>
            </a:r>
            <a:r>
              <a:rPr lang="es-US" dirty="0"/>
              <a:t> Garrido Contreras </a:t>
            </a:r>
            <a:endParaRPr lang="es-MX" dirty="0"/>
          </a:p>
        </p:txBody>
      </p:sp>
    </p:spTree>
    <p:extLst>
      <p:ext uri="{BB962C8B-B14F-4D97-AF65-F5344CB8AC3E}">
        <p14:creationId xmlns:p14="http://schemas.microsoft.com/office/powerpoint/2010/main" val="70358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38766-4256-4DBB-6AC4-21632946851D}"/>
            </a:ext>
          </a:extLst>
        </p:cNvPr>
        <p:cNvGrpSpPr/>
        <p:nvPr/>
      </p:nvGrpSpPr>
      <p:grpSpPr>
        <a:xfrm>
          <a:off x="0" y="0"/>
          <a:ext cx="0" cy="0"/>
          <a:chOff x="0" y="0"/>
          <a:chExt cx="0" cy="0"/>
        </a:xfrm>
      </p:grpSpPr>
      <p:sp>
        <p:nvSpPr>
          <p:cNvPr id="3" name="Subtítulo 2">
            <a:extLst>
              <a:ext uri="{FF2B5EF4-FFF2-40B4-BE49-F238E27FC236}">
                <a16:creationId xmlns:a16="http://schemas.microsoft.com/office/drawing/2014/main" id="{379C81C6-67B7-6038-1630-6D3FF4D80AFA}"/>
              </a:ext>
            </a:extLst>
          </p:cNvPr>
          <p:cNvSpPr>
            <a:spLocks noGrp="1"/>
          </p:cNvSpPr>
          <p:nvPr>
            <p:ph type="body" sz="quarter" idx="15"/>
          </p:nvPr>
        </p:nvSpPr>
        <p:spPr>
          <a:xfrm>
            <a:off x="610552" y="1402391"/>
            <a:ext cx="5322888" cy="2451100"/>
          </a:xfrm>
        </p:spPr>
        <p:txBody>
          <a:bodyPr rtlCol="0">
            <a:noAutofit/>
          </a:bodyPr>
          <a:lstStyle/>
          <a:p>
            <a:r>
              <a:rPr lang="es-MX" sz="1600" b="1" dirty="0">
                <a:solidFill>
                  <a:schemeClr val="tx1"/>
                </a:solidFill>
              </a:rPr>
              <a:t>Un aspecto relevante del proceso fue la capacidad de adaptación del equipo. Aunque uno de los integrantes no participó en ninguna actividad asignada, logramos reorganizarnos y distribuir equitativamente su carga de trabajo entre los tres miembros restantes. Este ajuste no solo permitió cumplir con las fechas establecidas, sino que también fortaleció la comunicación, la organización interna y el compromiso de cada integrante. La responsabilidad asumida por el equipo fue un resultado valioso, ya que demostramos que, a pesar de las dificultades, es posible mantener la calidad y el ritmo del trabajo mediante la cooperación y la planificación.</a:t>
            </a:r>
          </a:p>
        </p:txBody>
      </p:sp>
      <p:pic>
        <p:nvPicPr>
          <p:cNvPr id="10" name="Marcador de posición de imagen 9">
            <a:extLst>
              <a:ext uri="{FF2B5EF4-FFF2-40B4-BE49-F238E27FC236}">
                <a16:creationId xmlns:a16="http://schemas.microsoft.com/office/drawing/2014/main" id="{21549B64-E974-8C05-4E64-B2DFB02774B8}"/>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30903" b="30903"/>
          <a:stretch>
            <a:fillRect/>
          </a:stretch>
        </p:blipFill>
        <p:spPr>
          <a:prstGeom prst="rect">
            <a:avLst/>
          </a:prstGeom>
        </p:spPr>
      </p:pic>
      <p:pic>
        <p:nvPicPr>
          <p:cNvPr id="11" name="Marcador de posición de imagen 10">
            <a:extLst>
              <a:ext uri="{FF2B5EF4-FFF2-40B4-BE49-F238E27FC236}">
                <a16:creationId xmlns:a16="http://schemas.microsoft.com/office/drawing/2014/main" id="{1FD4DE29-3467-9CDB-5EF8-4BB852953B7E}"/>
              </a:ext>
            </a:extLst>
          </p:cNvPr>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t="29932" b="29932"/>
          <a:stretch>
            <a:fillRect/>
          </a:stretch>
        </p:blipFill>
        <p:spPr>
          <a:prstGeom prst="rect">
            <a:avLst/>
          </a:prstGeom>
        </p:spPr>
      </p:pic>
      <p:sp>
        <p:nvSpPr>
          <p:cNvPr id="4" name="Marcador de fecha 80">
            <a:extLst>
              <a:ext uri="{FF2B5EF4-FFF2-40B4-BE49-F238E27FC236}">
                <a16:creationId xmlns:a16="http://schemas.microsoft.com/office/drawing/2014/main" id="{F7B01C32-BEEF-0318-0F8B-DFA8C89E9F33}"/>
              </a:ext>
            </a:extLst>
          </p:cNvPr>
          <p:cNvSpPr txBox="1">
            <a:spLocks/>
          </p:cNvSpPr>
          <p:nvPr/>
        </p:nvSpPr>
        <p:spPr>
          <a:xfrm>
            <a:off x="838200" y="6429375"/>
            <a:ext cx="2743200" cy="365125"/>
          </a:xfrm>
          <a:prstGeom prst="rect">
            <a:avLst/>
          </a:prstGeom>
        </p:spPr>
        <p:txBody>
          <a:bodyPr rtlCol="0"/>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dirty="0">
                <a:solidFill>
                  <a:schemeClr val="tx1">
                    <a:alpha val="60000"/>
                  </a:schemeClr>
                </a:solidFill>
              </a:rPr>
              <a:t>10</a:t>
            </a:r>
          </a:p>
        </p:txBody>
      </p:sp>
    </p:spTree>
    <p:extLst>
      <p:ext uri="{BB962C8B-B14F-4D97-AF65-F5344CB8AC3E}">
        <p14:creationId xmlns:p14="http://schemas.microsoft.com/office/powerpoint/2010/main" val="1485679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9D08E-E182-4C4B-4221-1F13DB0D8568}"/>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B1C36FD-9620-8324-7586-81551AD14495}"/>
              </a:ext>
            </a:extLst>
          </p:cNvPr>
          <p:cNvSpPr>
            <a:spLocks noGrp="1"/>
          </p:cNvSpPr>
          <p:nvPr>
            <p:ph idx="1"/>
          </p:nvPr>
        </p:nvSpPr>
        <p:spPr>
          <a:xfrm>
            <a:off x="655318" y="1026716"/>
            <a:ext cx="6558281" cy="4804568"/>
          </a:xfrm>
        </p:spPr>
        <p:txBody>
          <a:bodyPr rtlCol="0">
            <a:normAutofit fontScale="85000" lnSpcReduction="10000"/>
          </a:bodyPr>
          <a:lstStyle/>
          <a:p>
            <a:r>
              <a:rPr lang="es-MX" dirty="0"/>
              <a:t>Asimismo, el proyecto generó un impacto positivo en nuestra capacidad de análisis y aplicación práctica de los conocimientos adquiridos en clase. Al transformar la teoría en publicaciones informativas, comprendimos cómo se aplican los conceptos jurídicos en situaciones reales, especialmente en el contexto empresarial. Las publicaciones no solo sirvieron como evidencia del trabajo realizado, sino también como material útil para orientar a otras personas sobre la importancia de la seguridad jurídica y la responsabilidad organizacional.</a:t>
            </a:r>
          </a:p>
          <a:p>
            <a:endParaRPr lang="es-MX" dirty="0"/>
          </a:p>
          <a:p>
            <a:r>
              <a:rPr lang="es-MX" dirty="0"/>
              <a:t>Finalmente, el proyecto permitió desarrollar habilidades extraacadémicas importantes, como redacción formal, organización de información, uso adecuado de conceptos legales, planificación semanal, verificación de fuentes y trabajo colaborativo. El resultado global fue un proyecto completo, bien estructurado y funcional que cumplió con el objetivo principal: difundir información relevante para prevenir problemas legales relacionados con la propiedad, los bienes y las obligaciones dentro de una empresa.</a:t>
            </a:r>
          </a:p>
        </p:txBody>
      </p:sp>
      <p:sp>
        <p:nvSpPr>
          <p:cNvPr id="18" name="Marcador de número de diapositiva 17">
            <a:extLst>
              <a:ext uri="{FF2B5EF4-FFF2-40B4-BE49-F238E27FC236}">
                <a16:creationId xmlns:a16="http://schemas.microsoft.com/office/drawing/2014/main" id="{EA1C036F-72E8-84B9-3FD1-FB106BD01DDD}"/>
              </a:ext>
            </a:extLst>
          </p:cNvPr>
          <p:cNvSpPr>
            <a:spLocks noGrp="1"/>
          </p:cNvSpPr>
          <p:nvPr>
            <p:ph type="sldNum" sz="quarter" idx="12"/>
          </p:nvPr>
        </p:nvSpPr>
        <p:spPr>
          <a:xfrm>
            <a:off x="8610600" y="6429375"/>
            <a:ext cx="2743200" cy="365125"/>
          </a:xfrm>
        </p:spPr>
        <p:txBody>
          <a:bodyPr rtlCol="0"/>
          <a:lstStyle/>
          <a:p>
            <a:pPr rtl="0"/>
            <a:fld id="{28844951-7827-47D4-8276-7DDE1FA7D85A}" type="slidenum">
              <a:rPr lang="es-MX" smtClean="0"/>
              <a:pPr rtl="0"/>
              <a:t>11</a:t>
            </a:fld>
            <a:endParaRPr lang="es-MX"/>
          </a:p>
        </p:txBody>
      </p:sp>
      <p:pic>
        <p:nvPicPr>
          <p:cNvPr id="16" name="Marcador de posición de imagen 15">
            <a:extLst>
              <a:ext uri="{FF2B5EF4-FFF2-40B4-BE49-F238E27FC236}">
                <a16:creationId xmlns:a16="http://schemas.microsoft.com/office/drawing/2014/main" id="{2E557980-D4CB-CF33-69BB-7EADD828496F}"/>
              </a:ext>
            </a:extLst>
          </p:cNvPr>
          <p:cNvPicPr>
            <a:picLocks noGrp="1" noChangeAspect="1"/>
          </p:cNvPicPr>
          <p:nvPr>
            <p:ph type="pic" sz="quarter" idx="14"/>
          </p:nvPr>
        </p:nvPicPr>
        <p:blipFill>
          <a:blip r:embed="rId3"/>
          <a:srcRect t="30117" b="30117"/>
          <a:stretch>
            <a:fillRect/>
          </a:stretch>
        </p:blipFill>
        <p:spPr>
          <a:ln>
            <a:solidFill>
              <a:schemeClr val="accent1"/>
            </a:solidFill>
          </a:ln>
        </p:spPr>
      </p:pic>
      <p:sp>
        <p:nvSpPr>
          <p:cNvPr id="5" name="Marcador de posición de imagen 4">
            <a:extLst>
              <a:ext uri="{FF2B5EF4-FFF2-40B4-BE49-F238E27FC236}">
                <a16:creationId xmlns:a16="http://schemas.microsoft.com/office/drawing/2014/main" id="{A4BC7CE4-7FE2-3B8C-95B5-BF60238993C5}"/>
              </a:ext>
            </a:extLst>
          </p:cNvPr>
          <p:cNvSpPr>
            <a:spLocks noGrp="1"/>
          </p:cNvSpPr>
          <p:nvPr>
            <p:ph type="pic" sz="quarter" idx="13"/>
          </p:nvPr>
        </p:nvSpPr>
        <p:spPr/>
        <p:txBody>
          <a:bodyPr/>
          <a:lstStyle/>
          <a:p>
            <a:endParaRPr lang="es-MX"/>
          </a:p>
        </p:txBody>
      </p:sp>
      <p:pic>
        <p:nvPicPr>
          <p:cNvPr id="6" name="Marcador de posición de imagen 26">
            <a:extLst>
              <a:ext uri="{FF2B5EF4-FFF2-40B4-BE49-F238E27FC236}">
                <a16:creationId xmlns:a16="http://schemas.microsoft.com/office/drawing/2014/main" id="{FAE5E97F-FF28-414A-7A35-66EA5F4AC6E6}"/>
              </a:ext>
            </a:extLst>
          </p:cNvPr>
          <p:cNvPicPr>
            <a:picLocks noChangeAspect="1"/>
          </p:cNvPicPr>
          <p:nvPr/>
        </p:nvPicPr>
        <p:blipFill>
          <a:blip r:embed="rId4"/>
          <a:srcRect t="32416" b="32416"/>
          <a:stretch>
            <a:fillRect/>
          </a:stretch>
        </p:blipFill>
        <p:spPr>
          <a:xfrm>
            <a:off x="7589520" y="0"/>
            <a:ext cx="4599432" cy="2286000"/>
          </a:xfrm>
          <a:prstGeom prst="rect">
            <a:avLst/>
          </a:prstGeom>
          <a:solidFill>
            <a:schemeClr val="accent6"/>
          </a:solidFill>
        </p:spPr>
      </p:pic>
      <p:pic>
        <p:nvPicPr>
          <p:cNvPr id="7" name="Imagen 6">
            <a:extLst>
              <a:ext uri="{FF2B5EF4-FFF2-40B4-BE49-F238E27FC236}">
                <a16:creationId xmlns:a16="http://schemas.microsoft.com/office/drawing/2014/main" id="{7BE03CE7-AD52-4BE4-CCD6-55FB53791C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0160" y="4911725"/>
            <a:ext cx="1082040" cy="1530350"/>
          </a:xfrm>
          <a:prstGeom prst="rect">
            <a:avLst/>
          </a:prstGeom>
        </p:spPr>
      </p:pic>
      <p:pic>
        <p:nvPicPr>
          <p:cNvPr id="9" name="Marcador de posición de imagen 8">
            <a:extLst>
              <a:ext uri="{FF2B5EF4-FFF2-40B4-BE49-F238E27FC236}">
                <a16:creationId xmlns:a16="http://schemas.microsoft.com/office/drawing/2014/main" id="{F9F1498B-5E65-6AE5-0291-3FE6CAD3C68E}"/>
              </a:ext>
            </a:extLst>
          </p:cNvPr>
          <p:cNvPicPr>
            <a:picLocks noGrp="1" noChangeAspect="1"/>
          </p:cNvPicPr>
          <p:nvPr>
            <p:ph type="pic" sz="quarter" idx="15"/>
          </p:nvPr>
        </p:nvPicPr>
        <p:blipFill>
          <a:blip r:embed="rId6" cstate="print">
            <a:extLst>
              <a:ext uri="{28A0092B-C50C-407E-A947-70E740481C1C}">
                <a14:useLocalDpi xmlns:a14="http://schemas.microsoft.com/office/drawing/2010/main" val="0"/>
              </a:ext>
            </a:extLst>
          </a:blip>
          <a:srcRect t="31375" b="31375"/>
          <a:stretch>
            <a:fillRect/>
          </a:stretch>
        </p:blipFill>
        <p:spPr>
          <a:prstGeom prst="rect">
            <a:avLst/>
          </a:prstGeom>
        </p:spPr>
      </p:pic>
      <p:sp>
        <p:nvSpPr>
          <p:cNvPr id="2" name="Marcador de fecha 80">
            <a:extLst>
              <a:ext uri="{FF2B5EF4-FFF2-40B4-BE49-F238E27FC236}">
                <a16:creationId xmlns:a16="http://schemas.microsoft.com/office/drawing/2014/main" id="{3A0E22F7-4C89-4DB9-61CA-4A2FC75BF71C}"/>
              </a:ext>
            </a:extLst>
          </p:cNvPr>
          <p:cNvSpPr>
            <a:spLocks noGrp="1"/>
          </p:cNvSpPr>
          <p:nvPr>
            <p:ph type="dt" sz="half" idx="10"/>
          </p:nvPr>
        </p:nvSpPr>
        <p:spPr>
          <a:xfrm>
            <a:off x="838200" y="6429375"/>
            <a:ext cx="2743200" cy="365125"/>
          </a:xfrm>
        </p:spPr>
        <p:txBody>
          <a:bodyPr rtlCol="0"/>
          <a:lstStyle/>
          <a:p>
            <a:pPr rtl="0"/>
            <a:r>
              <a:rPr lang="es-MX" sz="1200" dirty="0">
                <a:solidFill>
                  <a:schemeClr val="tx1">
                    <a:alpha val="60000"/>
                  </a:schemeClr>
                </a:solidFill>
              </a:rPr>
              <a:t>11</a:t>
            </a:r>
          </a:p>
        </p:txBody>
      </p:sp>
    </p:spTree>
    <p:extLst>
      <p:ext uri="{BB962C8B-B14F-4D97-AF65-F5344CB8AC3E}">
        <p14:creationId xmlns:p14="http://schemas.microsoft.com/office/powerpoint/2010/main" val="142903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20DB1-AC7B-E047-BC64-1EFC8052D2C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15DCE8F-1363-4C69-99DC-93BF39A02D76}"/>
              </a:ext>
            </a:extLst>
          </p:cNvPr>
          <p:cNvSpPr>
            <a:spLocks noGrp="1"/>
          </p:cNvSpPr>
          <p:nvPr>
            <p:ph type="ctrTitle"/>
          </p:nvPr>
        </p:nvSpPr>
        <p:spPr>
          <a:xfrm>
            <a:off x="695960" y="-288544"/>
            <a:ext cx="5322618" cy="2387600"/>
          </a:xfrm>
        </p:spPr>
        <p:txBody>
          <a:bodyPr rtlCol="0"/>
          <a:lstStyle/>
          <a:p>
            <a:pPr rtl="0"/>
            <a:r>
              <a:rPr lang="es-MX" dirty="0"/>
              <a:t>Conclusión</a:t>
            </a:r>
          </a:p>
        </p:txBody>
      </p:sp>
      <p:sp>
        <p:nvSpPr>
          <p:cNvPr id="3" name="Subtítulo 2">
            <a:extLst>
              <a:ext uri="{FF2B5EF4-FFF2-40B4-BE49-F238E27FC236}">
                <a16:creationId xmlns:a16="http://schemas.microsoft.com/office/drawing/2014/main" id="{82558EA9-180D-E8E0-4EE3-EC8CB454BF88}"/>
              </a:ext>
            </a:extLst>
          </p:cNvPr>
          <p:cNvSpPr>
            <a:spLocks noGrp="1"/>
          </p:cNvSpPr>
          <p:nvPr>
            <p:ph type="body" sz="quarter" idx="15"/>
          </p:nvPr>
        </p:nvSpPr>
        <p:spPr>
          <a:xfrm>
            <a:off x="610552" y="1402391"/>
            <a:ext cx="5322888" cy="2451100"/>
          </a:xfrm>
        </p:spPr>
        <p:txBody>
          <a:bodyPr rtlCol="0">
            <a:noAutofit/>
          </a:bodyPr>
          <a:lstStyle/>
          <a:p>
            <a:r>
              <a:rPr lang="es-MX" sz="1600" b="1" dirty="0">
                <a:solidFill>
                  <a:schemeClr val="tx1"/>
                </a:solidFill>
              </a:rPr>
              <a:t>El proyecto permitió comprender la relevancia de los bienes, los derechos reales y las obligaciones dentro de cualquier organización, así como los riesgos que pueden surgir cuando no se administran adecuadamente. A través del trabajo colaborativo, la investigación y la difusión de información, fue posible crear conciencia sobre la necesidad de prevenir problemas legales antes de que ocurran.</a:t>
            </a:r>
          </a:p>
          <a:p>
            <a:r>
              <a:rPr lang="es-MX" sz="1600" b="1" dirty="0">
                <a:solidFill>
                  <a:schemeClr val="tx1"/>
                </a:solidFill>
              </a:rPr>
              <a:t>A pesar de los desafíos en el equipo, los ajustes realizados demostraron el compromiso de los participantes y la capacidad de adaptarse para alcanzar los objetivos. En conclusión, el proyecto fortaleció el aprendizaje, promovió la responsabilidad jurídica y dejó como resultado una serie de publicaciones útiles para la formación y orientación de cualquier empresa.</a:t>
            </a:r>
          </a:p>
        </p:txBody>
      </p:sp>
      <p:pic>
        <p:nvPicPr>
          <p:cNvPr id="10" name="Marcador de posición de imagen 9">
            <a:extLst>
              <a:ext uri="{FF2B5EF4-FFF2-40B4-BE49-F238E27FC236}">
                <a16:creationId xmlns:a16="http://schemas.microsoft.com/office/drawing/2014/main" id="{642C394A-6AB6-3C23-CBE3-B3E46081CCDA}"/>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30903" b="30903"/>
          <a:stretch>
            <a:fillRect/>
          </a:stretch>
        </p:blipFill>
        <p:spPr>
          <a:prstGeom prst="rect">
            <a:avLst/>
          </a:prstGeom>
        </p:spPr>
      </p:pic>
      <p:pic>
        <p:nvPicPr>
          <p:cNvPr id="11" name="Marcador de posición de imagen 10">
            <a:extLst>
              <a:ext uri="{FF2B5EF4-FFF2-40B4-BE49-F238E27FC236}">
                <a16:creationId xmlns:a16="http://schemas.microsoft.com/office/drawing/2014/main" id="{A61A3FA1-1EA9-C799-BBD0-1DD1AE0CCC15}"/>
              </a:ext>
            </a:extLst>
          </p:cNvPr>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t="29932" b="29932"/>
          <a:stretch>
            <a:fillRect/>
          </a:stretch>
        </p:blipFill>
        <p:spPr>
          <a:prstGeom prst="rect">
            <a:avLst/>
          </a:prstGeom>
        </p:spPr>
      </p:pic>
      <p:sp>
        <p:nvSpPr>
          <p:cNvPr id="4" name="Marcador de fecha 80">
            <a:extLst>
              <a:ext uri="{FF2B5EF4-FFF2-40B4-BE49-F238E27FC236}">
                <a16:creationId xmlns:a16="http://schemas.microsoft.com/office/drawing/2014/main" id="{4E933A68-2598-E8F1-03BA-41E095A55153}"/>
              </a:ext>
            </a:extLst>
          </p:cNvPr>
          <p:cNvSpPr txBox="1">
            <a:spLocks/>
          </p:cNvSpPr>
          <p:nvPr/>
        </p:nvSpPr>
        <p:spPr>
          <a:xfrm>
            <a:off x="838200" y="6429375"/>
            <a:ext cx="2743200" cy="365125"/>
          </a:xfrm>
          <a:prstGeom prst="rect">
            <a:avLst/>
          </a:prstGeom>
        </p:spPr>
        <p:txBody>
          <a:bodyPr rtlCol="0"/>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dirty="0">
                <a:solidFill>
                  <a:schemeClr val="tx1">
                    <a:alpha val="60000"/>
                  </a:schemeClr>
                </a:solidFill>
              </a:rPr>
              <a:t>12</a:t>
            </a:r>
          </a:p>
        </p:txBody>
      </p:sp>
    </p:spTree>
    <p:extLst>
      <p:ext uri="{BB962C8B-B14F-4D97-AF65-F5344CB8AC3E}">
        <p14:creationId xmlns:p14="http://schemas.microsoft.com/office/powerpoint/2010/main" val="143656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B49352-2AB0-4ADD-96B9-AB0FAECB557C}"/>
              </a:ext>
            </a:extLst>
          </p:cNvPr>
          <p:cNvSpPr>
            <a:spLocks noGrp="1"/>
          </p:cNvSpPr>
          <p:nvPr>
            <p:ph type="title"/>
          </p:nvPr>
        </p:nvSpPr>
        <p:spPr>
          <a:xfrm>
            <a:off x="838200" y="-571499"/>
            <a:ext cx="5914937" cy="2076450"/>
          </a:xfrm>
        </p:spPr>
        <p:txBody>
          <a:bodyPr rtlCol="0"/>
          <a:lstStyle/>
          <a:p>
            <a:pPr rtl="0"/>
            <a:r>
              <a:rPr lang="es-MX" dirty="0" err="1"/>
              <a:t>Indice</a:t>
            </a:r>
            <a:endParaRPr lang="es-MX" dirty="0"/>
          </a:p>
        </p:txBody>
      </p:sp>
      <p:sp>
        <p:nvSpPr>
          <p:cNvPr id="3" name="Marcador de contenido 2">
            <a:extLst>
              <a:ext uri="{FF2B5EF4-FFF2-40B4-BE49-F238E27FC236}">
                <a16:creationId xmlns:a16="http://schemas.microsoft.com/office/drawing/2014/main" id="{2F49AA98-AED4-4FAD-999C-98B64BB9DF71}"/>
              </a:ext>
            </a:extLst>
          </p:cNvPr>
          <p:cNvSpPr>
            <a:spLocks noGrp="1"/>
          </p:cNvSpPr>
          <p:nvPr>
            <p:ph idx="1"/>
          </p:nvPr>
        </p:nvSpPr>
        <p:spPr>
          <a:xfrm>
            <a:off x="838199" y="2286000"/>
            <a:ext cx="5914938" cy="2986087"/>
          </a:xfrm>
        </p:spPr>
        <p:txBody>
          <a:bodyPr rtlCol="0">
            <a:normAutofit fontScale="92500" lnSpcReduction="20000"/>
          </a:bodyPr>
          <a:lstStyle/>
          <a:p>
            <a:pPr rtl="0"/>
            <a:r>
              <a:rPr lang="es-MX" dirty="0"/>
              <a:t>Índice                          2</a:t>
            </a:r>
          </a:p>
          <a:p>
            <a:pPr rtl="0"/>
            <a:r>
              <a:rPr lang="es-MX" dirty="0"/>
              <a:t>Introducción              3</a:t>
            </a:r>
          </a:p>
          <a:p>
            <a:pPr rtl="0"/>
            <a:r>
              <a:rPr lang="es-MX" dirty="0"/>
              <a:t>Problema                   4</a:t>
            </a:r>
          </a:p>
          <a:p>
            <a:pPr rtl="0"/>
            <a:r>
              <a:rPr lang="es-MX" dirty="0"/>
              <a:t>Justificación              5</a:t>
            </a:r>
          </a:p>
          <a:p>
            <a:pPr rtl="0"/>
            <a:r>
              <a:rPr lang="es-MX" dirty="0"/>
              <a:t>Objetivo                     6    </a:t>
            </a:r>
          </a:p>
          <a:p>
            <a:pPr rtl="0"/>
            <a:r>
              <a:rPr lang="es-MX" dirty="0"/>
              <a:t>Método                      7</a:t>
            </a:r>
          </a:p>
          <a:p>
            <a:pPr rtl="0"/>
            <a:r>
              <a:rPr lang="es-MX" dirty="0"/>
              <a:t>Resultados                 8</a:t>
            </a:r>
          </a:p>
          <a:p>
            <a:pPr rtl="0"/>
            <a:r>
              <a:rPr lang="es-MX" dirty="0"/>
              <a:t>Conclusión                12</a:t>
            </a:r>
          </a:p>
        </p:txBody>
      </p:sp>
      <p:sp>
        <p:nvSpPr>
          <p:cNvPr id="81" name="Marcador de fecha 80">
            <a:extLst>
              <a:ext uri="{FF2B5EF4-FFF2-40B4-BE49-F238E27FC236}">
                <a16:creationId xmlns:a16="http://schemas.microsoft.com/office/drawing/2014/main" id="{82960077-7DAA-4543-8719-74137BCBB759}"/>
              </a:ext>
            </a:extLst>
          </p:cNvPr>
          <p:cNvSpPr>
            <a:spLocks noGrp="1"/>
          </p:cNvSpPr>
          <p:nvPr>
            <p:ph type="dt" sz="half" idx="10"/>
          </p:nvPr>
        </p:nvSpPr>
        <p:spPr>
          <a:xfrm>
            <a:off x="838200" y="6429375"/>
            <a:ext cx="2743200" cy="365125"/>
          </a:xfrm>
        </p:spPr>
        <p:txBody>
          <a:bodyPr rtlCol="0"/>
          <a:lstStyle/>
          <a:p>
            <a:pPr rtl="0"/>
            <a:r>
              <a:rPr lang="es-MX" sz="1200" dirty="0">
                <a:solidFill>
                  <a:schemeClr val="tx1">
                    <a:alpha val="60000"/>
                  </a:schemeClr>
                </a:solidFill>
              </a:rPr>
              <a:t>2</a:t>
            </a:r>
          </a:p>
        </p:txBody>
      </p:sp>
      <p:sp>
        <p:nvSpPr>
          <p:cNvPr id="18" name="Marcador de número de diapositiva 17">
            <a:extLst>
              <a:ext uri="{FF2B5EF4-FFF2-40B4-BE49-F238E27FC236}">
                <a16:creationId xmlns:a16="http://schemas.microsoft.com/office/drawing/2014/main" id="{7CCCE07D-3B17-42EC-AE9C-222D13143DF6}"/>
              </a:ext>
            </a:extLst>
          </p:cNvPr>
          <p:cNvSpPr>
            <a:spLocks noGrp="1"/>
          </p:cNvSpPr>
          <p:nvPr>
            <p:ph type="sldNum" sz="quarter" idx="12"/>
          </p:nvPr>
        </p:nvSpPr>
        <p:spPr>
          <a:xfrm>
            <a:off x="8610600" y="6429375"/>
            <a:ext cx="2743200" cy="365125"/>
          </a:xfrm>
        </p:spPr>
        <p:txBody>
          <a:bodyPr rtlCol="0"/>
          <a:lstStyle/>
          <a:p>
            <a:pPr rtl="0"/>
            <a:fld id="{28844951-7827-47D4-8276-7DDE1FA7D85A}" type="slidenum">
              <a:rPr lang="es-MX" smtClean="0"/>
              <a:pPr rtl="0"/>
              <a:t>2</a:t>
            </a:fld>
            <a:endParaRPr lang="es-MX"/>
          </a:p>
        </p:txBody>
      </p:sp>
      <p:pic>
        <p:nvPicPr>
          <p:cNvPr id="16" name="Marcador de posición de imagen 15">
            <a:extLst>
              <a:ext uri="{FF2B5EF4-FFF2-40B4-BE49-F238E27FC236}">
                <a16:creationId xmlns:a16="http://schemas.microsoft.com/office/drawing/2014/main" id="{F37D63ED-378E-4289-D568-94E8A8159443}"/>
              </a:ext>
            </a:extLst>
          </p:cNvPr>
          <p:cNvPicPr>
            <a:picLocks noGrp="1" noChangeAspect="1"/>
          </p:cNvPicPr>
          <p:nvPr>
            <p:ph type="pic" sz="quarter" idx="14"/>
          </p:nvPr>
        </p:nvPicPr>
        <p:blipFill>
          <a:blip r:embed="rId3"/>
          <a:srcRect t="30117" b="30117"/>
          <a:stretch>
            <a:fillRect/>
          </a:stretch>
        </p:blipFill>
        <p:spPr>
          <a:ln>
            <a:solidFill>
              <a:schemeClr val="accent1"/>
            </a:solidFill>
          </a:ln>
        </p:spPr>
      </p:pic>
      <p:pic>
        <p:nvPicPr>
          <p:cNvPr id="27" name="Marcador de posición de imagen 26">
            <a:extLst>
              <a:ext uri="{FF2B5EF4-FFF2-40B4-BE49-F238E27FC236}">
                <a16:creationId xmlns:a16="http://schemas.microsoft.com/office/drawing/2014/main" id="{CB42D02E-58F9-FB72-322E-2D6B8A162B02}"/>
              </a:ext>
            </a:extLst>
          </p:cNvPr>
          <p:cNvPicPr>
            <a:picLocks noGrp="1" noChangeAspect="1"/>
          </p:cNvPicPr>
          <p:nvPr>
            <p:ph type="pic" sz="quarter" idx="13"/>
          </p:nvPr>
        </p:nvPicPr>
        <p:blipFill>
          <a:blip r:embed="rId4"/>
          <a:srcRect t="32416" b="32416"/>
          <a:stretch>
            <a:fillRect/>
          </a:stretch>
        </p:blipFill>
        <p:spPr/>
      </p:pic>
      <p:pic>
        <p:nvPicPr>
          <p:cNvPr id="31" name="Marcador de posición de imagen 30">
            <a:extLst>
              <a:ext uri="{FF2B5EF4-FFF2-40B4-BE49-F238E27FC236}">
                <a16:creationId xmlns:a16="http://schemas.microsoft.com/office/drawing/2014/main" id="{CC274C4A-760A-85E4-C0C6-2242673DF019}"/>
              </a:ext>
            </a:extLst>
          </p:cNvPr>
          <p:cNvPicPr>
            <a:picLocks noGrp="1" noChangeAspect="1"/>
          </p:cNvPicPr>
          <p:nvPr>
            <p:ph type="pic" sz="quarter" idx="15"/>
          </p:nvPr>
        </p:nvPicPr>
        <p:blipFill>
          <a:blip r:embed="rId4"/>
          <a:srcRect t="32416" b="32416"/>
          <a:stretch>
            <a:fillRect/>
          </a:stretch>
        </p:blipFill>
        <p:spPr/>
      </p:pic>
    </p:spTree>
    <p:extLst>
      <p:ext uri="{BB962C8B-B14F-4D97-AF65-F5344CB8AC3E}">
        <p14:creationId xmlns:p14="http://schemas.microsoft.com/office/powerpoint/2010/main" val="1590342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F8E50F-247A-4628-90BB-62A60E39664C}"/>
              </a:ext>
            </a:extLst>
          </p:cNvPr>
          <p:cNvSpPr>
            <a:spLocks noGrp="1"/>
          </p:cNvSpPr>
          <p:nvPr>
            <p:ph type="ctrTitle"/>
          </p:nvPr>
        </p:nvSpPr>
        <p:spPr>
          <a:xfrm>
            <a:off x="838200" y="121991"/>
            <a:ext cx="5322618" cy="2387600"/>
          </a:xfrm>
        </p:spPr>
        <p:txBody>
          <a:bodyPr rtlCol="0"/>
          <a:lstStyle/>
          <a:p>
            <a:pPr rtl="0"/>
            <a:r>
              <a:rPr lang="es-MX" dirty="0"/>
              <a:t>Introducción</a:t>
            </a:r>
          </a:p>
        </p:txBody>
      </p:sp>
      <p:sp>
        <p:nvSpPr>
          <p:cNvPr id="3" name="Subtítulo 2">
            <a:extLst>
              <a:ext uri="{FF2B5EF4-FFF2-40B4-BE49-F238E27FC236}">
                <a16:creationId xmlns:a16="http://schemas.microsoft.com/office/drawing/2014/main" id="{DD2A8BE8-DC21-47DE-B6F3-7DC95B43C52E}"/>
              </a:ext>
            </a:extLst>
          </p:cNvPr>
          <p:cNvSpPr>
            <a:spLocks noGrp="1"/>
          </p:cNvSpPr>
          <p:nvPr>
            <p:ph type="body" sz="quarter" idx="15"/>
          </p:nvPr>
        </p:nvSpPr>
        <p:spPr>
          <a:xfrm>
            <a:off x="773112" y="1890071"/>
            <a:ext cx="5322888" cy="2451100"/>
          </a:xfrm>
        </p:spPr>
        <p:txBody>
          <a:bodyPr rtlCol="0">
            <a:noAutofit/>
          </a:bodyPr>
          <a:lstStyle/>
          <a:p>
            <a:r>
              <a:rPr lang="es-MX" sz="1600" b="1" dirty="0">
                <a:solidFill>
                  <a:schemeClr val="tx1"/>
                </a:solidFill>
              </a:rPr>
              <a:t>El presente proyecto tuvo como propósito analizar y difundir información relacionada con los bienes, los derechos reales, las obligaciones legales y los riesgos que pueden surgir por una mala administración dentro de una empresa. A lo largo del trabajo, mi equipo y yo desarrollamos una serie de publicaciones informativas en un grupo designado, con el fin de crear conciencia sobre la importancia de llevar un adecuado control documental y jurídico. Además, se buscó identificar los principales problemas que enfrentan las organizaciones cuando no cumplen correctamente con sus obligaciones legales o no gestionan de forma adecuada la propiedad y los bienes que poseen.</a:t>
            </a:r>
          </a:p>
        </p:txBody>
      </p:sp>
      <p:pic>
        <p:nvPicPr>
          <p:cNvPr id="10" name="Marcador de posición de imagen 9">
            <a:extLst>
              <a:ext uri="{FF2B5EF4-FFF2-40B4-BE49-F238E27FC236}">
                <a16:creationId xmlns:a16="http://schemas.microsoft.com/office/drawing/2014/main" id="{CC7CB3C2-C99D-3E83-1969-A13B768575E7}"/>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30903" b="30903"/>
          <a:stretch>
            <a:fillRect/>
          </a:stretch>
        </p:blipFill>
        <p:spPr>
          <a:prstGeom prst="rect">
            <a:avLst/>
          </a:prstGeom>
        </p:spPr>
      </p:pic>
      <p:pic>
        <p:nvPicPr>
          <p:cNvPr id="11" name="Marcador de posición de imagen 10">
            <a:extLst>
              <a:ext uri="{FF2B5EF4-FFF2-40B4-BE49-F238E27FC236}">
                <a16:creationId xmlns:a16="http://schemas.microsoft.com/office/drawing/2014/main" id="{760D3A87-E32B-B198-7AD6-54E0A581A351}"/>
              </a:ext>
            </a:extLst>
          </p:cNvPr>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t="29932" b="29932"/>
          <a:stretch>
            <a:fillRect/>
          </a:stretch>
        </p:blipFill>
        <p:spPr>
          <a:prstGeom prst="rect">
            <a:avLst/>
          </a:prstGeom>
        </p:spPr>
      </p:pic>
      <p:sp>
        <p:nvSpPr>
          <p:cNvPr id="12" name="Marcador de fecha 80">
            <a:extLst>
              <a:ext uri="{FF2B5EF4-FFF2-40B4-BE49-F238E27FC236}">
                <a16:creationId xmlns:a16="http://schemas.microsoft.com/office/drawing/2014/main" id="{EB773A58-9A77-CEF1-87FE-EE27AA22197F}"/>
              </a:ext>
            </a:extLst>
          </p:cNvPr>
          <p:cNvSpPr txBox="1">
            <a:spLocks/>
          </p:cNvSpPr>
          <p:nvPr/>
        </p:nvSpPr>
        <p:spPr>
          <a:xfrm>
            <a:off x="838200" y="6429375"/>
            <a:ext cx="2743200" cy="365125"/>
          </a:xfrm>
          <a:prstGeom prst="rect">
            <a:avLst/>
          </a:prstGeom>
        </p:spPr>
        <p:txBody>
          <a:bodyPr rtlCol="0"/>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dirty="0">
                <a:solidFill>
                  <a:schemeClr val="tx1">
                    <a:alpha val="60000"/>
                  </a:schemeClr>
                </a:solidFill>
              </a:rPr>
              <a:t>3</a:t>
            </a:r>
          </a:p>
        </p:txBody>
      </p:sp>
    </p:spTree>
    <p:extLst>
      <p:ext uri="{BB962C8B-B14F-4D97-AF65-F5344CB8AC3E}">
        <p14:creationId xmlns:p14="http://schemas.microsoft.com/office/powerpoint/2010/main" val="26931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8E7B2-02DC-4FF0-7A79-5DC314A84B7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1B1A6A5-544D-F97C-E7F2-F87FD7655E9C}"/>
              </a:ext>
            </a:extLst>
          </p:cNvPr>
          <p:cNvSpPr>
            <a:spLocks noGrp="1"/>
          </p:cNvSpPr>
          <p:nvPr>
            <p:ph type="title"/>
          </p:nvPr>
        </p:nvSpPr>
        <p:spPr>
          <a:xfrm>
            <a:off x="838200" y="-571499"/>
            <a:ext cx="5914937" cy="2076450"/>
          </a:xfrm>
        </p:spPr>
        <p:txBody>
          <a:bodyPr rtlCol="0"/>
          <a:lstStyle/>
          <a:p>
            <a:pPr rtl="0"/>
            <a:r>
              <a:rPr lang="es-MX" dirty="0"/>
              <a:t>Problema</a:t>
            </a:r>
          </a:p>
        </p:txBody>
      </p:sp>
      <p:sp>
        <p:nvSpPr>
          <p:cNvPr id="3" name="Marcador de contenido 2">
            <a:extLst>
              <a:ext uri="{FF2B5EF4-FFF2-40B4-BE49-F238E27FC236}">
                <a16:creationId xmlns:a16="http://schemas.microsoft.com/office/drawing/2014/main" id="{B859B8D4-E1B7-14F8-A105-B0A0EC87EA34}"/>
              </a:ext>
            </a:extLst>
          </p:cNvPr>
          <p:cNvSpPr>
            <a:spLocks noGrp="1"/>
          </p:cNvSpPr>
          <p:nvPr>
            <p:ph idx="1"/>
          </p:nvPr>
        </p:nvSpPr>
        <p:spPr>
          <a:xfrm>
            <a:off x="838199" y="2286000"/>
            <a:ext cx="5914938" cy="2986087"/>
          </a:xfrm>
        </p:spPr>
        <p:txBody>
          <a:bodyPr rtlCol="0">
            <a:normAutofit fontScale="92500" lnSpcReduction="10000"/>
          </a:bodyPr>
          <a:lstStyle/>
          <a:p>
            <a:r>
              <a:rPr lang="es-MX" dirty="0"/>
              <a:t>Muchas empresas desconocen o descuidan la correcta administración de sus bienes y derechos reales, lo que provoca errores como la falta de registros, documentos incompletos, propiedades sin verificar o contratos mal elaborados. Estos descuidos pueden generar consecuencias graves, como conflictos legales, pérdida de bienes, sanciones o responsabilidades económicas. La falta de conocimiento y organización provoca que la empresa actúe de manera reactiva y no preventiva, exponiéndose a riesgos innecesarios.</a:t>
            </a:r>
          </a:p>
        </p:txBody>
      </p:sp>
      <p:sp>
        <p:nvSpPr>
          <p:cNvPr id="18" name="Marcador de número de diapositiva 17">
            <a:extLst>
              <a:ext uri="{FF2B5EF4-FFF2-40B4-BE49-F238E27FC236}">
                <a16:creationId xmlns:a16="http://schemas.microsoft.com/office/drawing/2014/main" id="{726C36E4-EBF5-8D3D-1B38-925FCD54D8EB}"/>
              </a:ext>
            </a:extLst>
          </p:cNvPr>
          <p:cNvSpPr>
            <a:spLocks noGrp="1"/>
          </p:cNvSpPr>
          <p:nvPr>
            <p:ph type="sldNum" sz="quarter" idx="12"/>
          </p:nvPr>
        </p:nvSpPr>
        <p:spPr>
          <a:xfrm>
            <a:off x="8610600" y="6429375"/>
            <a:ext cx="2743200" cy="365125"/>
          </a:xfrm>
        </p:spPr>
        <p:txBody>
          <a:bodyPr rtlCol="0"/>
          <a:lstStyle/>
          <a:p>
            <a:pPr rtl="0"/>
            <a:fld id="{28844951-7827-47D4-8276-7DDE1FA7D85A}" type="slidenum">
              <a:rPr lang="es-MX" smtClean="0"/>
              <a:pPr rtl="0"/>
              <a:t>4</a:t>
            </a:fld>
            <a:endParaRPr lang="es-MX"/>
          </a:p>
        </p:txBody>
      </p:sp>
      <p:sp>
        <p:nvSpPr>
          <p:cNvPr id="5" name="Marcador de posición de imagen 4">
            <a:extLst>
              <a:ext uri="{FF2B5EF4-FFF2-40B4-BE49-F238E27FC236}">
                <a16:creationId xmlns:a16="http://schemas.microsoft.com/office/drawing/2014/main" id="{53D255B5-A9F5-C2DA-9964-DECA9C4CC519}"/>
              </a:ext>
            </a:extLst>
          </p:cNvPr>
          <p:cNvSpPr>
            <a:spLocks noGrp="1"/>
          </p:cNvSpPr>
          <p:nvPr>
            <p:ph type="pic" sz="quarter" idx="13"/>
          </p:nvPr>
        </p:nvSpPr>
        <p:spPr/>
        <p:txBody>
          <a:bodyPr/>
          <a:lstStyle/>
          <a:p>
            <a:endParaRPr lang="es-MX"/>
          </a:p>
        </p:txBody>
      </p:sp>
      <p:pic>
        <p:nvPicPr>
          <p:cNvPr id="6" name="Marcador de posición de imagen 26">
            <a:extLst>
              <a:ext uri="{FF2B5EF4-FFF2-40B4-BE49-F238E27FC236}">
                <a16:creationId xmlns:a16="http://schemas.microsoft.com/office/drawing/2014/main" id="{4B7AD7FD-463D-E6B2-17C4-963C1BEF66D0}"/>
              </a:ext>
            </a:extLst>
          </p:cNvPr>
          <p:cNvPicPr>
            <a:picLocks noChangeAspect="1"/>
          </p:cNvPicPr>
          <p:nvPr/>
        </p:nvPicPr>
        <p:blipFill>
          <a:blip r:embed="rId3"/>
          <a:srcRect t="32416" b="32416"/>
          <a:stretch>
            <a:fillRect/>
          </a:stretch>
        </p:blipFill>
        <p:spPr>
          <a:xfrm>
            <a:off x="7589520" y="0"/>
            <a:ext cx="4599432" cy="2286000"/>
          </a:xfrm>
          <a:prstGeom prst="rect">
            <a:avLst/>
          </a:prstGeom>
          <a:solidFill>
            <a:schemeClr val="accent6"/>
          </a:solidFill>
        </p:spPr>
      </p:pic>
      <p:pic>
        <p:nvPicPr>
          <p:cNvPr id="7" name="Imagen 6">
            <a:extLst>
              <a:ext uri="{FF2B5EF4-FFF2-40B4-BE49-F238E27FC236}">
                <a16:creationId xmlns:a16="http://schemas.microsoft.com/office/drawing/2014/main" id="{86C8B6D1-6E23-8178-7D05-967292785B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0160" y="4911725"/>
            <a:ext cx="1082040" cy="1530350"/>
          </a:xfrm>
          <a:prstGeom prst="rect">
            <a:avLst/>
          </a:prstGeom>
        </p:spPr>
      </p:pic>
      <p:pic>
        <p:nvPicPr>
          <p:cNvPr id="13" name="Marcador de posición de imagen 12">
            <a:extLst>
              <a:ext uri="{FF2B5EF4-FFF2-40B4-BE49-F238E27FC236}">
                <a16:creationId xmlns:a16="http://schemas.microsoft.com/office/drawing/2014/main" id="{DD45260E-70E3-8D22-9415-6115DC1CAB14}"/>
              </a:ext>
            </a:extLst>
          </p:cNvPr>
          <p:cNvPicPr>
            <a:picLocks noGrp="1" noChangeAspect="1"/>
          </p:cNvPicPr>
          <p:nvPr>
            <p:ph type="pic" sz="quarter" idx="14"/>
          </p:nvPr>
        </p:nvPicPr>
        <p:blipFill>
          <a:blip r:embed="rId5" cstate="print">
            <a:extLst>
              <a:ext uri="{28A0092B-C50C-407E-A947-70E740481C1C}">
                <a14:useLocalDpi xmlns:a14="http://schemas.microsoft.com/office/drawing/2010/main" val="0"/>
              </a:ext>
            </a:extLst>
          </a:blip>
          <a:srcRect t="31389" b="31389"/>
          <a:stretch>
            <a:fillRect/>
          </a:stretch>
        </p:blipFill>
        <p:spPr>
          <a:prstGeom prst="rect">
            <a:avLst/>
          </a:prstGeom>
        </p:spPr>
      </p:pic>
      <p:pic>
        <p:nvPicPr>
          <p:cNvPr id="17" name="Marcador de posición de imagen 16">
            <a:extLst>
              <a:ext uri="{FF2B5EF4-FFF2-40B4-BE49-F238E27FC236}">
                <a16:creationId xmlns:a16="http://schemas.microsoft.com/office/drawing/2014/main" id="{59FCC1C2-4BD6-F003-EE5D-705F17CF717A}"/>
              </a:ext>
            </a:extLst>
          </p:cNvPr>
          <p:cNvPicPr>
            <a:picLocks noGrp="1" noChangeAspect="1"/>
          </p:cNvPicPr>
          <p:nvPr>
            <p:ph type="pic" sz="quarter" idx="15"/>
          </p:nvPr>
        </p:nvPicPr>
        <p:blipFill>
          <a:blip r:embed="rId6" cstate="print">
            <a:extLst>
              <a:ext uri="{28A0092B-C50C-407E-A947-70E740481C1C}">
                <a14:useLocalDpi xmlns:a14="http://schemas.microsoft.com/office/drawing/2010/main" val="0"/>
              </a:ext>
            </a:extLst>
          </a:blip>
          <a:srcRect t="34227" b="34227"/>
          <a:stretch>
            <a:fillRect/>
          </a:stretch>
        </p:blipFill>
        <p:spPr>
          <a:prstGeom prst="rect">
            <a:avLst/>
          </a:prstGeom>
        </p:spPr>
      </p:pic>
      <p:sp>
        <p:nvSpPr>
          <p:cNvPr id="20" name="Marcador de fecha 80">
            <a:extLst>
              <a:ext uri="{FF2B5EF4-FFF2-40B4-BE49-F238E27FC236}">
                <a16:creationId xmlns:a16="http://schemas.microsoft.com/office/drawing/2014/main" id="{61177230-BB25-0492-B0A8-B65AF0CAC9C6}"/>
              </a:ext>
            </a:extLst>
          </p:cNvPr>
          <p:cNvSpPr>
            <a:spLocks noGrp="1"/>
          </p:cNvSpPr>
          <p:nvPr>
            <p:ph type="dt" sz="half" idx="10"/>
          </p:nvPr>
        </p:nvSpPr>
        <p:spPr>
          <a:xfrm>
            <a:off x="838200" y="6429375"/>
            <a:ext cx="2743200" cy="365125"/>
          </a:xfrm>
        </p:spPr>
        <p:txBody>
          <a:bodyPr rtlCol="0"/>
          <a:lstStyle/>
          <a:p>
            <a:pPr rtl="0"/>
            <a:r>
              <a:rPr lang="es-MX" sz="1200" dirty="0">
                <a:solidFill>
                  <a:schemeClr val="tx1">
                    <a:alpha val="60000"/>
                  </a:schemeClr>
                </a:solidFill>
              </a:rPr>
              <a:t>4</a:t>
            </a:r>
          </a:p>
        </p:txBody>
      </p:sp>
    </p:spTree>
    <p:extLst>
      <p:ext uri="{BB962C8B-B14F-4D97-AF65-F5344CB8AC3E}">
        <p14:creationId xmlns:p14="http://schemas.microsoft.com/office/powerpoint/2010/main" val="17486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3DB37-7D2C-0CB1-A792-1251D38DBCB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0FDBED4-BC27-AEE3-DD28-25943265AF47}"/>
              </a:ext>
            </a:extLst>
          </p:cNvPr>
          <p:cNvSpPr>
            <a:spLocks noGrp="1"/>
          </p:cNvSpPr>
          <p:nvPr>
            <p:ph type="ctrTitle"/>
          </p:nvPr>
        </p:nvSpPr>
        <p:spPr>
          <a:xfrm>
            <a:off x="838200" y="121991"/>
            <a:ext cx="5322618" cy="2387600"/>
          </a:xfrm>
        </p:spPr>
        <p:txBody>
          <a:bodyPr rtlCol="0"/>
          <a:lstStyle/>
          <a:p>
            <a:pPr rtl="0"/>
            <a:r>
              <a:rPr lang="es-MX" dirty="0"/>
              <a:t>Justificación</a:t>
            </a:r>
          </a:p>
        </p:txBody>
      </p:sp>
      <p:sp>
        <p:nvSpPr>
          <p:cNvPr id="3" name="Subtítulo 2">
            <a:extLst>
              <a:ext uri="{FF2B5EF4-FFF2-40B4-BE49-F238E27FC236}">
                <a16:creationId xmlns:a16="http://schemas.microsoft.com/office/drawing/2014/main" id="{432AB9D7-E3ED-55B8-A3C3-9B6477CF9541}"/>
              </a:ext>
            </a:extLst>
          </p:cNvPr>
          <p:cNvSpPr>
            <a:spLocks noGrp="1"/>
          </p:cNvSpPr>
          <p:nvPr>
            <p:ph type="body" sz="quarter" idx="15"/>
          </p:nvPr>
        </p:nvSpPr>
        <p:spPr>
          <a:xfrm>
            <a:off x="773112" y="1890071"/>
            <a:ext cx="5322888" cy="2451100"/>
          </a:xfrm>
        </p:spPr>
        <p:txBody>
          <a:bodyPr rtlCol="0">
            <a:noAutofit/>
          </a:bodyPr>
          <a:lstStyle/>
          <a:p>
            <a:r>
              <a:rPr lang="es-MX" sz="1600" b="1" dirty="0">
                <a:solidFill>
                  <a:schemeClr val="tx1"/>
                </a:solidFill>
              </a:rPr>
              <a:t>El proyecto es relevante porque permite fortalecer la cultura jurídica dentro de una organización y prevenir problemas derivados de una mala gestión. Informar sobre derechos reales, obligaciones legales, estrategias preventivas y riesgos administrativos ayuda a que las empresas tomen decisiones más seguras y oportunas. Además, el trabajo contribuye al desarrollo profesional del equipo al fomentar la investigación, el análisis y la capacidad para comunicar conceptos legales de manera clara y accesible. Con esta iniciativa se busca promover la responsabilidad y la seguridad jurídica como pilares fundamentales en el funcionamiento empresarial</a:t>
            </a:r>
          </a:p>
        </p:txBody>
      </p:sp>
      <p:pic>
        <p:nvPicPr>
          <p:cNvPr id="10" name="Marcador de posición de imagen 9">
            <a:extLst>
              <a:ext uri="{FF2B5EF4-FFF2-40B4-BE49-F238E27FC236}">
                <a16:creationId xmlns:a16="http://schemas.microsoft.com/office/drawing/2014/main" id="{E45DA5E9-1F82-C163-1640-E8F07A538D85}"/>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30903" b="30903"/>
          <a:stretch>
            <a:fillRect/>
          </a:stretch>
        </p:blipFill>
        <p:spPr>
          <a:prstGeom prst="rect">
            <a:avLst/>
          </a:prstGeom>
        </p:spPr>
      </p:pic>
      <p:pic>
        <p:nvPicPr>
          <p:cNvPr id="11" name="Marcador de posición de imagen 10">
            <a:extLst>
              <a:ext uri="{FF2B5EF4-FFF2-40B4-BE49-F238E27FC236}">
                <a16:creationId xmlns:a16="http://schemas.microsoft.com/office/drawing/2014/main" id="{AF6280C3-376A-43C8-06E6-E4DE6BBB882C}"/>
              </a:ext>
            </a:extLst>
          </p:cNvPr>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t="29932" b="29932"/>
          <a:stretch>
            <a:fillRect/>
          </a:stretch>
        </p:blipFill>
        <p:spPr>
          <a:prstGeom prst="rect">
            <a:avLst/>
          </a:prstGeom>
        </p:spPr>
      </p:pic>
      <p:sp>
        <p:nvSpPr>
          <p:cNvPr id="4" name="Marcador de fecha 80">
            <a:extLst>
              <a:ext uri="{FF2B5EF4-FFF2-40B4-BE49-F238E27FC236}">
                <a16:creationId xmlns:a16="http://schemas.microsoft.com/office/drawing/2014/main" id="{850D5F23-0851-8234-8885-A391E1CEB215}"/>
              </a:ext>
            </a:extLst>
          </p:cNvPr>
          <p:cNvSpPr txBox="1">
            <a:spLocks/>
          </p:cNvSpPr>
          <p:nvPr/>
        </p:nvSpPr>
        <p:spPr>
          <a:xfrm>
            <a:off x="838200" y="6429375"/>
            <a:ext cx="2743200" cy="365125"/>
          </a:xfrm>
          <a:prstGeom prst="rect">
            <a:avLst/>
          </a:prstGeom>
        </p:spPr>
        <p:txBody>
          <a:bodyPr rtlCol="0"/>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dirty="0">
                <a:solidFill>
                  <a:schemeClr val="tx1">
                    <a:alpha val="60000"/>
                  </a:schemeClr>
                </a:solidFill>
              </a:rPr>
              <a:t>5</a:t>
            </a:r>
          </a:p>
        </p:txBody>
      </p:sp>
    </p:spTree>
    <p:extLst>
      <p:ext uri="{BB962C8B-B14F-4D97-AF65-F5344CB8AC3E}">
        <p14:creationId xmlns:p14="http://schemas.microsoft.com/office/powerpoint/2010/main" val="418808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3E1DA-730F-9D77-C8D3-22D284DF576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3C66BEB-0415-84E6-993E-437F66475401}"/>
              </a:ext>
            </a:extLst>
          </p:cNvPr>
          <p:cNvSpPr>
            <a:spLocks noGrp="1"/>
          </p:cNvSpPr>
          <p:nvPr>
            <p:ph type="title"/>
          </p:nvPr>
        </p:nvSpPr>
        <p:spPr>
          <a:xfrm>
            <a:off x="838200" y="-571499"/>
            <a:ext cx="5914937" cy="2076450"/>
          </a:xfrm>
        </p:spPr>
        <p:txBody>
          <a:bodyPr rtlCol="0"/>
          <a:lstStyle/>
          <a:p>
            <a:pPr rtl="0"/>
            <a:r>
              <a:rPr lang="es-MX" dirty="0"/>
              <a:t>Objetivo</a:t>
            </a:r>
          </a:p>
        </p:txBody>
      </p:sp>
      <p:sp>
        <p:nvSpPr>
          <p:cNvPr id="3" name="Marcador de contenido 2">
            <a:extLst>
              <a:ext uri="{FF2B5EF4-FFF2-40B4-BE49-F238E27FC236}">
                <a16:creationId xmlns:a16="http://schemas.microsoft.com/office/drawing/2014/main" id="{38575B1F-6429-AE3C-08DB-0C17F84C93B9}"/>
              </a:ext>
            </a:extLst>
          </p:cNvPr>
          <p:cNvSpPr>
            <a:spLocks noGrp="1"/>
          </p:cNvSpPr>
          <p:nvPr>
            <p:ph idx="1"/>
          </p:nvPr>
        </p:nvSpPr>
        <p:spPr>
          <a:xfrm>
            <a:off x="838199" y="1504952"/>
            <a:ext cx="5914938" cy="3767136"/>
          </a:xfrm>
        </p:spPr>
        <p:txBody>
          <a:bodyPr rtlCol="0">
            <a:normAutofit fontScale="55000" lnSpcReduction="20000"/>
          </a:bodyPr>
          <a:lstStyle/>
          <a:p>
            <a:r>
              <a:rPr lang="es-MX" dirty="0"/>
              <a:t>Objetivo general</a:t>
            </a:r>
          </a:p>
          <a:p>
            <a:endParaRPr lang="es-MX" dirty="0"/>
          </a:p>
          <a:p>
            <a:r>
              <a:rPr lang="es-MX" dirty="0"/>
              <a:t>Brindar información clara, confiable y accesible sobre bienes, derechos reales, obligaciones legales y riesgos administrativos, mediante publicaciones semanales, con el fin de crear conciencia y prevenir problemas legales dentro de una empresa u organización.</a:t>
            </a:r>
          </a:p>
          <a:p>
            <a:endParaRPr lang="es-MX" dirty="0"/>
          </a:p>
          <a:p>
            <a:r>
              <a:rPr lang="es-MX" dirty="0"/>
              <a:t>Objetivos específicos</a:t>
            </a:r>
          </a:p>
          <a:p>
            <a:r>
              <a:rPr lang="es-MX" dirty="0"/>
              <a:t>	•Identificar los conceptos clave relacionados con la propiedad, copropiedad, bienes y derechos reales.</a:t>
            </a:r>
          </a:p>
          <a:p>
            <a:r>
              <a:rPr lang="es-MX" dirty="0"/>
              <a:t>	•Analizar las obligaciones legales y las consecuencias de su incumplimiento.</a:t>
            </a:r>
          </a:p>
          <a:p>
            <a:r>
              <a:rPr lang="es-MX" dirty="0"/>
              <a:t>	•Difundir información preventiva sobre riesgos comunes en la administración de bienes.</a:t>
            </a:r>
          </a:p>
          <a:p>
            <a:r>
              <a:rPr lang="es-MX" dirty="0"/>
              <a:t>	•Fomentar una cultura de organización y verificación documental.</a:t>
            </a:r>
          </a:p>
          <a:p>
            <a:r>
              <a:rPr lang="es-MX" dirty="0"/>
              <a:t>	•Fortalecer el trabajo colaborativo mediante la revisión y corrección conjunta de publicaciones.</a:t>
            </a:r>
          </a:p>
        </p:txBody>
      </p:sp>
      <p:sp>
        <p:nvSpPr>
          <p:cNvPr id="18" name="Marcador de número de diapositiva 17">
            <a:extLst>
              <a:ext uri="{FF2B5EF4-FFF2-40B4-BE49-F238E27FC236}">
                <a16:creationId xmlns:a16="http://schemas.microsoft.com/office/drawing/2014/main" id="{0259FEEB-A4EC-206E-18E5-CBD4180E7782}"/>
              </a:ext>
            </a:extLst>
          </p:cNvPr>
          <p:cNvSpPr>
            <a:spLocks noGrp="1"/>
          </p:cNvSpPr>
          <p:nvPr>
            <p:ph type="sldNum" sz="quarter" idx="12"/>
          </p:nvPr>
        </p:nvSpPr>
        <p:spPr>
          <a:xfrm>
            <a:off x="8610600" y="6429375"/>
            <a:ext cx="2743200" cy="365125"/>
          </a:xfrm>
        </p:spPr>
        <p:txBody>
          <a:bodyPr rtlCol="0"/>
          <a:lstStyle/>
          <a:p>
            <a:pPr rtl="0"/>
            <a:fld id="{28844951-7827-47D4-8276-7DDE1FA7D85A}" type="slidenum">
              <a:rPr lang="es-MX" smtClean="0"/>
              <a:pPr rtl="0"/>
              <a:t>6</a:t>
            </a:fld>
            <a:endParaRPr lang="es-MX"/>
          </a:p>
        </p:txBody>
      </p:sp>
      <p:pic>
        <p:nvPicPr>
          <p:cNvPr id="16" name="Marcador de posición de imagen 15">
            <a:extLst>
              <a:ext uri="{FF2B5EF4-FFF2-40B4-BE49-F238E27FC236}">
                <a16:creationId xmlns:a16="http://schemas.microsoft.com/office/drawing/2014/main" id="{0CFA0176-6BB1-25D3-1B27-1D2C4FAABD49}"/>
              </a:ext>
            </a:extLst>
          </p:cNvPr>
          <p:cNvPicPr>
            <a:picLocks noGrp="1" noChangeAspect="1"/>
          </p:cNvPicPr>
          <p:nvPr>
            <p:ph type="pic" sz="quarter" idx="14"/>
          </p:nvPr>
        </p:nvPicPr>
        <p:blipFill>
          <a:blip r:embed="rId3"/>
          <a:srcRect t="30117" b="30117"/>
          <a:stretch>
            <a:fillRect/>
          </a:stretch>
        </p:blipFill>
        <p:spPr>
          <a:ln>
            <a:solidFill>
              <a:schemeClr val="accent1"/>
            </a:solidFill>
          </a:ln>
        </p:spPr>
      </p:pic>
      <p:sp>
        <p:nvSpPr>
          <p:cNvPr id="5" name="Marcador de posición de imagen 4">
            <a:extLst>
              <a:ext uri="{FF2B5EF4-FFF2-40B4-BE49-F238E27FC236}">
                <a16:creationId xmlns:a16="http://schemas.microsoft.com/office/drawing/2014/main" id="{432339B7-9889-463B-B230-E2DF26A3F5C6}"/>
              </a:ext>
            </a:extLst>
          </p:cNvPr>
          <p:cNvSpPr>
            <a:spLocks noGrp="1"/>
          </p:cNvSpPr>
          <p:nvPr>
            <p:ph type="pic" sz="quarter" idx="13"/>
          </p:nvPr>
        </p:nvSpPr>
        <p:spPr/>
        <p:txBody>
          <a:bodyPr/>
          <a:lstStyle/>
          <a:p>
            <a:endParaRPr lang="es-MX"/>
          </a:p>
        </p:txBody>
      </p:sp>
      <p:pic>
        <p:nvPicPr>
          <p:cNvPr id="6" name="Marcador de posición de imagen 26">
            <a:extLst>
              <a:ext uri="{FF2B5EF4-FFF2-40B4-BE49-F238E27FC236}">
                <a16:creationId xmlns:a16="http://schemas.microsoft.com/office/drawing/2014/main" id="{A888E039-67A3-47A7-962D-7175CAA33AE8}"/>
              </a:ext>
            </a:extLst>
          </p:cNvPr>
          <p:cNvPicPr>
            <a:picLocks noChangeAspect="1"/>
          </p:cNvPicPr>
          <p:nvPr/>
        </p:nvPicPr>
        <p:blipFill>
          <a:blip r:embed="rId4"/>
          <a:srcRect t="32416" b="32416"/>
          <a:stretch>
            <a:fillRect/>
          </a:stretch>
        </p:blipFill>
        <p:spPr>
          <a:xfrm>
            <a:off x="7589520" y="0"/>
            <a:ext cx="4599432" cy="2286000"/>
          </a:xfrm>
          <a:prstGeom prst="rect">
            <a:avLst/>
          </a:prstGeom>
          <a:solidFill>
            <a:schemeClr val="accent6"/>
          </a:solidFill>
        </p:spPr>
      </p:pic>
      <p:pic>
        <p:nvPicPr>
          <p:cNvPr id="7" name="Imagen 6">
            <a:extLst>
              <a:ext uri="{FF2B5EF4-FFF2-40B4-BE49-F238E27FC236}">
                <a16:creationId xmlns:a16="http://schemas.microsoft.com/office/drawing/2014/main" id="{29D896F4-DFC9-FFAA-1357-F40349DED4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0160" y="4911725"/>
            <a:ext cx="1082040" cy="1530350"/>
          </a:xfrm>
          <a:prstGeom prst="rect">
            <a:avLst/>
          </a:prstGeom>
        </p:spPr>
      </p:pic>
      <p:pic>
        <p:nvPicPr>
          <p:cNvPr id="9" name="Marcador de posición de imagen 8">
            <a:extLst>
              <a:ext uri="{FF2B5EF4-FFF2-40B4-BE49-F238E27FC236}">
                <a16:creationId xmlns:a16="http://schemas.microsoft.com/office/drawing/2014/main" id="{49979483-CFCE-4008-8D82-266F47834D9B}"/>
              </a:ext>
            </a:extLst>
          </p:cNvPr>
          <p:cNvPicPr>
            <a:picLocks noGrp="1" noChangeAspect="1"/>
          </p:cNvPicPr>
          <p:nvPr>
            <p:ph type="pic" sz="quarter" idx="15"/>
          </p:nvPr>
        </p:nvPicPr>
        <p:blipFill>
          <a:blip r:embed="rId6" cstate="print">
            <a:extLst>
              <a:ext uri="{28A0092B-C50C-407E-A947-70E740481C1C}">
                <a14:useLocalDpi xmlns:a14="http://schemas.microsoft.com/office/drawing/2010/main" val="0"/>
              </a:ext>
            </a:extLst>
          </a:blip>
          <a:srcRect t="31375" b="31375"/>
          <a:stretch>
            <a:fillRect/>
          </a:stretch>
        </p:blipFill>
        <p:spPr>
          <a:prstGeom prst="rect">
            <a:avLst/>
          </a:prstGeom>
        </p:spPr>
      </p:pic>
      <p:sp>
        <p:nvSpPr>
          <p:cNvPr id="11" name="Marcador de fecha 80">
            <a:extLst>
              <a:ext uri="{FF2B5EF4-FFF2-40B4-BE49-F238E27FC236}">
                <a16:creationId xmlns:a16="http://schemas.microsoft.com/office/drawing/2014/main" id="{2521899F-E24F-A37D-38D3-7DEF1C93B108}"/>
              </a:ext>
            </a:extLst>
          </p:cNvPr>
          <p:cNvSpPr>
            <a:spLocks noGrp="1"/>
          </p:cNvSpPr>
          <p:nvPr>
            <p:ph type="dt" sz="half" idx="10"/>
          </p:nvPr>
        </p:nvSpPr>
        <p:spPr>
          <a:xfrm>
            <a:off x="838200" y="6429375"/>
            <a:ext cx="2743200" cy="365125"/>
          </a:xfrm>
        </p:spPr>
        <p:txBody>
          <a:bodyPr rtlCol="0"/>
          <a:lstStyle/>
          <a:p>
            <a:pPr rtl="0"/>
            <a:r>
              <a:rPr lang="es-MX" sz="1200" dirty="0">
                <a:solidFill>
                  <a:schemeClr val="tx1">
                    <a:alpha val="60000"/>
                  </a:schemeClr>
                </a:solidFill>
              </a:rPr>
              <a:t>6</a:t>
            </a:r>
          </a:p>
        </p:txBody>
      </p:sp>
    </p:spTree>
    <p:extLst>
      <p:ext uri="{BB962C8B-B14F-4D97-AF65-F5344CB8AC3E}">
        <p14:creationId xmlns:p14="http://schemas.microsoft.com/office/powerpoint/2010/main" val="132388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82CBB-ABCA-B49B-5B6C-41FEC0E7CE7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424D924-E6E4-8BA2-B65E-ADF3DA83C6BE}"/>
              </a:ext>
            </a:extLst>
          </p:cNvPr>
          <p:cNvSpPr>
            <a:spLocks noGrp="1"/>
          </p:cNvSpPr>
          <p:nvPr>
            <p:ph type="title"/>
          </p:nvPr>
        </p:nvSpPr>
        <p:spPr>
          <a:xfrm>
            <a:off x="838200" y="-571499"/>
            <a:ext cx="5914937" cy="2076450"/>
          </a:xfrm>
        </p:spPr>
        <p:txBody>
          <a:bodyPr rtlCol="0"/>
          <a:lstStyle/>
          <a:p>
            <a:pPr rtl="0"/>
            <a:r>
              <a:rPr lang="es-MX" dirty="0"/>
              <a:t>Método</a:t>
            </a:r>
          </a:p>
        </p:txBody>
      </p:sp>
      <p:sp>
        <p:nvSpPr>
          <p:cNvPr id="3" name="Marcador de contenido 2">
            <a:extLst>
              <a:ext uri="{FF2B5EF4-FFF2-40B4-BE49-F238E27FC236}">
                <a16:creationId xmlns:a16="http://schemas.microsoft.com/office/drawing/2014/main" id="{4D7F6E65-0793-65BC-2596-FB6E4BADBDB8}"/>
              </a:ext>
            </a:extLst>
          </p:cNvPr>
          <p:cNvSpPr>
            <a:spLocks noGrp="1"/>
          </p:cNvSpPr>
          <p:nvPr>
            <p:ph idx="1"/>
          </p:nvPr>
        </p:nvSpPr>
        <p:spPr>
          <a:xfrm>
            <a:off x="716279" y="1432560"/>
            <a:ext cx="5914938" cy="2986087"/>
          </a:xfrm>
        </p:spPr>
        <p:txBody>
          <a:bodyPr rtlCol="0">
            <a:noAutofit/>
          </a:bodyPr>
          <a:lstStyle/>
          <a:p>
            <a:r>
              <a:rPr lang="es-MX" sz="1800" dirty="0"/>
              <a:t>El proyecto se llevó a cabo mediante un método de trabajo colaborativo y de investigación aplicada. Primero, el equipo seleccionó y organizó los temas que abordaríamos durante el periodo establecido. Posteriormente, elaboramos un calendario de publicaciones semanales para asegurar la constancia y el orden. Cada integrante realizaba una publicación, la compartía en el grupo y los demás miembros la revisábamos para verificar la claridad, ortografía, coherencia y exactitud de la información.</a:t>
            </a:r>
          </a:p>
          <a:p>
            <a:r>
              <a:rPr lang="es-MX" sz="1800" dirty="0"/>
              <a:t>Durante el proceso, surgió la necesidad de ajustar la carga de trabajo debido a que uno de los integrantes no participó. Esto llevó a redistribuir sus actividades entre los tres compañeros restantes, manteniendo el ritmo y la calidad del contenido. Todo el proyecto se desarrolló con base en investigación documental y normas de redacción formal.</a:t>
            </a:r>
          </a:p>
        </p:txBody>
      </p:sp>
      <p:sp>
        <p:nvSpPr>
          <p:cNvPr id="18" name="Marcador de número de diapositiva 17">
            <a:extLst>
              <a:ext uri="{FF2B5EF4-FFF2-40B4-BE49-F238E27FC236}">
                <a16:creationId xmlns:a16="http://schemas.microsoft.com/office/drawing/2014/main" id="{7632D303-3833-BE15-EA76-6A3D0468811C}"/>
              </a:ext>
            </a:extLst>
          </p:cNvPr>
          <p:cNvSpPr>
            <a:spLocks noGrp="1"/>
          </p:cNvSpPr>
          <p:nvPr>
            <p:ph type="sldNum" sz="quarter" idx="12"/>
          </p:nvPr>
        </p:nvSpPr>
        <p:spPr>
          <a:xfrm>
            <a:off x="8610600" y="6429375"/>
            <a:ext cx="2743200" cy="365125"/>
          </a:xfrm>
        </p:spPr>
        <p:txBody>
          <a:bodyPr rtlCol="0"/>
          <a:lstStyle/>
          <a:p>
            <a:pPr rtl="0"/>
            <a:fld id="{28844951-7827-47D4-8276-7DDE1FA7D85A}" type="slidenum">
              <a:rPr lang="es-MX" smtClean="0"/>
              <a:pPr rtl="0"/>
              <a:t>7</a:t>
            </a:fld>
            <a:endParaRPr lang="es-MX"/>
          </a:p>
        </p:txBody>
      </p:sp>
      <p:pic>
        <p:nvPicPr>
          <p:cNvPr id="16" name="Marcador de posición de imagen 15">
            <a:extLst>
              <a:ext uri="{FF2B5EF4-FFF2-40B4-BE49-F238E27FC236}">
                <a16:creationId xmlns:a16="http://schemas.microsoft.com/office/drawing/2014/main" id="{1DF9CEB9-8B41-1925-7C05-D653CB9D8AC6}"/>
              </a:ext>
            </a:extLst>
          </p:cNvPr>
          <p:cNvPicPr>
            <a:picLocks noGrp="1" noChangeAspect="1"/>
          </p:cNvPicPr>
          <p:nvPr>
            <p:ph type="pic" sz="quarter" idx="14"/>
          </p:nvPr>
        </p:nvPicPr>
        <p:blipFill>
          <a:blip r:embed="rId3"/>
          <a:srcRect t="30117" b="30117"/>
          <a:stretch>
            <a:fillRect/>
          </a:stretch>
        </p:blipFill>
        <p:spPr>
          <a:ln>
            <a:solidFill>
              <a:schemeClr val="accent1"/>
            </a:solidFill>
          </a:ln>
        </p:spPr>
      </p:pic>
      <p:pic>
        <p:nvPicPr>
          <p:cNvPr id="7" name="Imagen 6">
            <a:extLst>
              <a:ext uri="{FF2B5EF4-FFF2-40B4-BE49-F238E27FC236}">
                <a16:creationId xmlns:a16="http://schemas.microsoft.com/office/drawing/2014/main" id="{0098A279-D28B-F85D-5553-E7653AA247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0160" y="4911725"/>
            <a:ext cx="1082040" cy="1530350"/>
          </a:xfrm>
          <a:prstGeom prst="rect">
            <a:avLst/>
          </a:prstGeom>
        </p:spPr>
      </p:pic>
      <p:pic>
        <p:nvPicPr>
          <p:cNvPr id="4" name="Marcador de posición de imagen 3">
            <a:extLst>
              <a:ext uri="{FF2B5EF4-FFF2-40B4-BE49-F238E27FC236}">
                <a16:creationId xmlns:a16="http://schemas.microsoft.com/office/drawing/2014/main" id="{432B1421-E1F5-0D85-90D4-25ED12B93243}"/>
              </a:ext>
            </a:extLst>
          </p:cNvPr>
          <p:cNvPicPr>
            <a:picLocks noGrp="1" noChangeAspect="1"/>
          </p:cNvPicPr>
          <p:nvPr>
            <p:ph type="pic" sz="quarter" idx="13"/>
          </p:nvPr>
        </p:nvPicPr>
        <p:blipFill>
          <a:blip r:embed="rId5" cstate="print">
            <a:extLst>
              <a:ext uri="{28A0092B-C50C-407E-A947-70E740481C1C}">
                <a14:useLocalDpi xmlns:a14="http://schemas.microsoft.com/office/drawing/2010/main" val="0"/>
              </a:ext>
            </a:extLst>
          </a:blip>
          <a:srcRect t="32817" b="32817"/>
          <a:stretch>
            <a:fillRect/>
          </a:stretch>
        </p:blipFill>
        <p:spPr>
          <a:prstGeom prst="rect">
            <a:avLst/>
          </a:prstGeom>
        </p:spPr>
      </p:pic>
      <p:pic>
        <p:nvPicPr>
          <p:cNvPr id="11" name="Marcador de posición de imagen 10">
            <a:extLst>
              <a:ext uri="{FF2B5EF4-FFF2-40B4-BE49-F238E27FC236}">
                <a16:creationId xmlns:a16="http://schemas.microsoft.com/office/drawing/2014/main" id="{C55033F9-D1AA-0688-9F7A-F58DBE2AB868}"/>
              </a:ext>
            </a:extLst>
          </p:cNvPr>
          <p:cNvPicPr>
            <a:picLocks noGrp="1" noChangeAspect="1"/>
          </p:cNvPicPr>
          <p:nvPr>
            <p:ph type="pic" sz="quarter" idx="15"/>
          </p:nvPr>
        </p:nvPicPr>
        <p:blipFill>
          <a:blip r:embed="rId6" cstate="print">
            <a:extLst>
              <a:ext uri="{28A0092B-C50C-407E-A947-70E740481C1C}">
                <a14:useLocalDpi xmlns:a14="http://schemas.microsoft.com/office/drawing/2010/main" val="0"/>
              </a:ext>
            </a:extLst>
          </a:blip>
          <a:srcRect t="34634" b="34634"/>
          <a:stretch>
            <a:fillRect/>
          </a:stretch>
        </p:blipFill>
        <p:spPr>
          <a:prstGeom prst="rect">
            <a:avLst/>
          </a:prstGeom>
        </p:spPr>
      </p:pic>
      <p:sp>
        <p:nvSpPr>
          <p:cNvPr id="12" name="Marcador de fecha 80">
            <a:extLst>
              <a:ext uri="{FF2B5EF4-FFF2-40B4-BE49-F238E27FC236}">
                <a16:creationId xmlns:a16="http://schemas.microsoft.com/office/drawing/2014/main" id="{921AB006-5402-9357-43C0-D464CB9EB7EE}"/>
              </a:ext>
            </a:extLst>
          </p:cNvPr>
          <p:cNvSpPr>
            <a:spLocks noGrp="1"/>
          </p:cNvSpPr>
          <p:nvPr>
            <p:ph type="dt" sz="half" idx="10"/>
          </p:nvPr>
        </p:nvSpPr>
        <p:spPr>
          <a:xfrm>
            <a:off x="838200" y="6429375"/>
            <a:ext cx="2743200" cy="365125"/>
          </a:xfrm>
        </p:spPr>
        <p:txBody>
          <a:bodyPr rtlCol="0"/>
          <a:lstStyle/>
          <a:p>
            <a:pPr rtl="0"/>
            <a:r>
              <a:rPr lang="es-MX" sz="1200" dirty="0">
                <a:solidFill>
                  <a:schemeClr val="tx1">
                    <a:alpha val="60000"/>
                  </a:schemeClr>
                </a:solidFill>
              </a:rPr>
              <a:t>7</a:t>
            </a:r>
          </a:p>
        </p:txBody>
      </p:sp>
    </p:spTree>
    <p:extLst>
      <p:ext uri="{BB962C8B-B14F-4D97-AF65-F5344CB8AC3E}">
        <p14:creationId xmlns:p14="http://schemas.microsoft.com/office/powerpoint/2010/main" val="261135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0C3DE-BB84-A00D-E038-5628670A2F6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4F936C6-B26C-29AE-1268-0020F832328E}"/>
              </a:ext>
            </a:extLst>
          </p:cNvPr>
          <p:cNvSpPr>
            <a:spLocks noGrp="1"/>
          </p:cNvSpPr>
          <p:nvPr>
            <p:ph type="ctrTitle"/>
          </p:nvPr>
        </p:nvSpPr>
        <p:spPr>
          <a:xfrm>
            <a:off x="838200" y="121991"/>
            <a:ext cx="5322618" cy="2387600"/>
          </a:xfrm>
        </p:spPr>
        <p:txBody>
          <a:bodyPr rtlCol="0"/>
          <a:lstStyle/>
          <a:p>
            <a:pPr rtl="0"/>
            <a:r>
              <a:rPr lang="es-MX" dirty="0"/>
              <a:t>Resultados</a:t>
            </a:r>
          </a:p>
        </p:txBody>
      </p:sp>
      <p:sp>
        <p:nvSpPr>
          <p:cNvPr id="3" name="Subtítulo 2">
            <a:extLst>
              <a:ext uri="{FF2B5EF4-FFF2-40B4-BE49-F238E27FC236}">
                <a16:creationId xmlns:a16="http://schemas.microsoft.com/office/drawing/2014/main" id="{9F3B5102-6F7B-B4E0-50C1-6212CE0EBEE6}"/>
              </a:ext>
            </a:extLst>
          </p:cNvPr>
          <p:cNvSpPr>
            <a:spLocks noGrp="1"/>
          </p:cNvSpPr>
          <p:nvPr>
            <p:ph type="body" sz="quarter" idx="15"/>
          </p:nvPr>
        </p:nvSpPr>
        <p:spPr>
          <a:xfrm>
            <a:off x="773112" y="1890071"/>
            <a:ext cx="5322888" cy="2451100"/>
          </a:xfrm>
        </p:spPr>
        <p:txBody>
          <a:bodyPr rtlCol="0">
            <a:noAutofit/>
          </a:bodyPr>
          <a:lstStyle/>
          <a:p>
            <a:r>
              <a:rPr lang="es-MX" sz="1600" b="1" dirty="0">
                <a:solidFill>
                  <a:schemeClr val="tx1"/>
                </a:solidFill>
              </a:rPr>
              <a:t>El desarrollo del proyecto generó una serie de resultados significativos tanto en el aspecto académico como en el trabajo colaborativo. En primer lugar, logramos publicar de manera constante todos los temas planeados sobre bienes, derechos reales, obligaciones, riesgos administrativos y estrategias preventivas. Cada publicación fue elaborada con base en investigación documental y posteriormente revisada por el resto del equipo, lo que permitió que la información fuera más precisa y entendible para los lectores. Esta dinámica de revisión conjunta fortaleció la calidad final del contenido y fomentó la responsabilidad individual y grupal.</a:t>
            </a:r>
          </a:p>
        </p:txBody>
      </p:sp>
      <p:pic>
        <p:nvPicPr>
          <p:cNvPr id="10" name="Marcador de posición de imagen 9">
            <a:extLst>
              <a:ext uri="{FF2B5EF4-FFF2-40B4-BE49-F238E27FC236}">
                <a16:creationId xmlns:a16="http://schemas.microsoft.com/office/drawing/2014/main" id="{910A41C6-9B53-1034-A6FC-BC7F4704AA8B}"/>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30903" b="30903"/>
          <a:stretch>
            <a:fillRect/>
          </a:stretch>
        </p:blipFill>
        <p:spPr>
          <a:xfrm>
            <a:off x="6784848" y="665029"/>
            <a:ext cx="4581144" cy="2450592"/>
          </a:xfrm>
          <a:prstGeom prst="rect">
            <a:avLst/>
          </a:prstGeom>
        </p:spPr>
      </p:pic>
      <p:pic>
        <p:nvPicPr>
          <p:cNvPr id="11" name="Marcador de posición de imagen 10">
            <a:extLst>
              <a:ext uri="{FF2B5EF4-FFF2-40B4-BE49-F238E27FC236}">
                <a16:creationId xmlns:a16="http://schemas.microsoft.com/office/drawing/2014/main" id="{42D7126C-9076-2559-1C2B-4396ADCA9864}"/>
              </a:ext>
            </a:extLst>
          </p:cNvPr>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t="29932" b="29932"/>
          <a:stretch>
            <a:fillRect/>
          </a:stretch>
        </p:blipFill>
        <p:spPr>
          <a:prstGeom prst="rect">
            <a:avLst/>
          </a:prstGeom>
        </p:spPr>
      </p:pic>
      <p:sp>
        <p:nvSpPr>
          <p:cNvPr id="4" name="Marcador de fecha 80">
            <a:extLst>
              <a:ext uri="{FF2B5EF4-FFF2-40B4-BE49-F238E27FC236}">
                <a16:creationId xmlns:a16="http://schemas.microsoft.com/office/drawing/2014/main" id="{D8D362FA-265B-2428-3C0F-328FB7DF5E72}"/>
              </a:ext>
            </a:extLst>
          </p:cNvPr>
          <p:cNvSpPr txBox="1">
            <a:spLocks/>
          </p:cNvSpPr>
          <p:nvPr/>
        </p:nvSpPr>
        <p:spPr>
          <a:xfrm>
            <a:off x="838200" y="6429375"/>
            <a:ext cx="2743200" cy="365125"/>
          </a:xfrm>
          <a:prstGeom prst="rect">
            <a:avLst/>
          </a:prstGeom>
        </p:spPr>
        <p:txBody>
          <a:bodyPr rtlCol="0"/>
          <a:ls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dirty="0">
                <a:solidFill>
                  <a:schemeClr val="tx1">
                    <a:alpha val="60000"/>
                  </a:schemeClr>
                </a:solidFill>
              </a:rPr>
              <a:t>8</a:t>
            </a:r>
          </a:p>
        </p:txBody>
      </p:sp>
    </p:spTree>
    <p:extLst>
      <p:ext uri="{BB962C8B-B14F-4D97-AF65-F5344CB8AC3E}">
        <p14:creationId xmlns:p14="http://schemas.microsoft.com/office/powerpoint/2010/main" val="134433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F19E5-A6F4-913D-5E8E-9420EFCF3634}"/>
            </a:ext>
          </a:extLst>
        </p:cNvPr>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9BB412F-A451-1DB4-B406-06AC016F4D9C}"/>
              </a:ext>
            </a:extLst>
          </p:cNvPr>
          <p:cNvSpPr>
            <a:spLocks noGrp="1"/>
          </p:cNvSpPr>
          <p:nvPr>
            <p:ph idx="1"/>
          </p:nvPr>
        </p:nvSpPr>
        <p:spPr>
          <a:xfrm>
            <a:off x="655318" y="1026716"/>
            <a:ext cx="6558281" cy="4804568"/>
          </a:xfrm>
        </p:spPr>
        <p:txBody>
          <a:bodyPr rtlCol="0">
            <a:normAutofit fontScale="85000" lnSpcReduction="10000"/>
          </a:bodyPr>
          <a:lstStyle/>
          <a:p>
            <a:r>
              <a:rPr lang="es-MX" dirty="0"/>
              <a:t>Un resultado importante fue la clarificación de conceptos jurídicos que, en un inicio, parecían complejos o difíciles de explicar. Gracias al proceso de investigación, resumen y difusión, aprendimos a traducir información técnica a un lenguaje más accesible, facilitando la comprensión del público dentro del grupo. Esto contribuyó a una mayor interacción, ya que algunos lectores comenzaron a plantear dudas o comentarios que demostraron interés por los temas abordados.</a:t>
            </a:r>
          </a:p>
          <a:p>
            <a:endParaRPr lang="es-MX" dirty="0"/>
          </a:p>
          <a:p>
            <a:r>
              <a:rPr lang="es-MX" dirty="0"/>
              <a:t>Otro logro destacado fue la identificación de riesgos reales a los que se enfrentan las empresas cuando no administran correctamente sus bienes o incumplen sus obligaciones legales. Durante el proyecto, detectamos ejemplos comunes como bienes sin registro, contratos mal elaborados, falta de documentación, errores en la identificación de propiedades o desconocimiento de derechos y obligaciones. Estas observaciones nos permitieron reforzar la importancia de la prevención y la gestión adecuada como herramientas clave para evitar conflictos legales y pérdidas económicas.</a:t>
            </a:r>
          </a:p>
        </p:txBody>
      </p:sp>
      <p:sp>
        <p:nvSpPr>
          <p:cNvPr id="18" name="Marcador de número de diapositiva 17">
            <a:extLst>
              <a:ext uri="{FF2B5EF4-FFF2-40B4-BE49-F238E27FC236}">
                <a16:creationId xmlns:a16="http://schemas.microsoft.com/office/drawing/2014/main" id="{879F3BA6-11DA-B70F-F75D-4A1D9DBDF7CC}"/>
              </a:ext>
            </a:extLst>
          </p:cNvPr>
          <p:cNvSpPr>
            <a:spLocks noGrp="1"/>
          </p:cNvSpPr>
          <p:nvPr>
            <p:ph type="sldNum" sz="quarter" idx="12"/>
          </p:nvPr>
        </p:nvSpPr>
        <p:spPr>
          <a:xfrm>
            <a:off x="8610600" y="6429375"/>
            <a:ext cx="2743200" cy="365125"/>
          </a:xfrm>
        </p:spPr>
        <p:txBody>
          <a:bodyPr rtlCol="0"/>
          <a:lstStyle/>
          <a:p>
            <a:pPr rtl="0"/>
            <a:fld id="{28844951-7827-47D4-8276-7DDE1FA7D85A}" type="slidenum">
              <a:rPr lang="es-MX" smtClean="0"/>
              <a:pPr rtl="0"/>
              <a:t>9</a:t>
            </a:fld>
            <a:endParaRPr lang="es-MX"/>
          </a:p>
        </p:txBody>
      </p:sp>
      <p:pic>
        <p:nvPicPr>
          <p:cNvPr id="16" name="Marcador de posición de imagen 15">
            <a:extLst>
              <a:ext uri="{FF2B5EF4-FFF2-40B4-BE49-F238E27FC236}">
                <a16:creationId xmlns:a16="http://schemas.microsoft.com/office/drawing/2014/main" id="{9EFFAE3F-F1F2-5A0D-C280-95A620C10C70}"/>
              </a:ext>
            </a:extLst>
          </p:cNvPr>
          <p:cNvPicPr>
            <a:picLocks noGrp="1" noChangeAspect="1"/>
          </p:cNvPicPr>
          <p:nvPr>
            <p:ph type="pic" sz="quarter" idx="14"/>
          </p:nvPr>
        </p:nvPicPr>
        <p:blipFill>
          <a:blip r:embed="rId3"/>
          <a:srcRect t="30117" b="30117"/>
          <a:stretch>
            <a:fillRect/>
          </a:stretch>
        </p:blipFill>
        <p:spPr>
          <a:ln>
            <a:solidFill>
              <a:schemeClr val="accent1"/>
            </a:solidFill>
          </a:ln>
        </p:spPr>
      </p:pic>
      <p:sp>
        <p:nvSpPr>
          <p:cNvPr id="5" name="Marcador de posición de imagen 4">
            <a:extLst>
              <a:ext uri="{FF2B5EF4-FFF2-40B4-BE49-F238E27FC236}">
                <a16:creationId xmlns:a16="http://schemas.microsoft.com/office/drawing/2014/main" id="{3C61B76B-18D3-58A8-CC0A-716A930B40B1}"/>
              </a:ext>
            </a:extLst>
          </p:cNvPr>
          <p:cNvSpPr>
            <a:spLocks noGrp="1"/>
          </p:cNvSpPr>
          <p:nvPr>
            <p:ph type="pic" sz="quarter" idx="13"/>
          </p:nvPr>
        </p:nvSpPr>
        <p:spPr/>
        <p:txBody>
          <a:bodyPr/>
          <a:lstStyle/>
          <a:p>
            <a:endParaRPr lang="es-MX"/>
          </a:p>
        </p:txBody>
      </p:sp>
      <p:pic>
        <p:nvPicPr>
          <p:cNvPr id="6" name="Marcador de posición de imagen 26">
            <a:extLst>
              <a:ext uri="{FF2B5EF4-FFF2-40B4-BE49-F238E27FC236}">
                <a16:creationId xmlns:a16="http://schemas.microsoft.com/office/drawing/2014/main" id="{CF4CF721-4559-33BE-3142-38CBB13BE7E6}"/>
              </a:ext>
            </a:extLst>
          </p:cNvPr>
          <p:cNvPicPr>
            <a:picLocks noChangeAspect="1"/>
          </p:cNvPicPr>
          <p:nvPr/>
        </p:nvPicPr>
        <p:blipFill>
          <a:blip r:embed="rId4"/>
          <a:srcRect t="32416" b="32416"/>
          <a:stretch>
            <a:fillRect/>
          </a:stretch>
        </p:blipFill>
        <p:spPr>
          <a:xfrm>
            <a:off x="7589520" y="0"/>
            <a:ext cx="4599432" cy="2286000"/>
          </a:xfrm>
          <a:prstGeom prst="rect">
            <a:avLst/>
          </a:prstGeom>
          <a:solidFill>
            <a:schemeClr val="accent6"/>
          </a:solidFill>
        </p:spPr>
      </p:pic>
      <p:pic>
        <p:nvPicPr>
          <p:cNvPr id="7" name="Imagen 6">
            <a:extLst>
              <a:ext uri="{FF2B5EF4-FFF2-40B4-BE49-F238E27FC236}">
                <a16:creationId xmlns:a16="http://schemas.microsoft.com/office/drawing/2014/main" id="{0D89FBAA-C659-1544-8F82-C8E13539E6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0160" y="4911725"/>
            <a:ext cx="1082040" cy="1530350"/>
          </a:xfrm>
          <a:prstGeom prst="rect">
            <a:avLst/>
          </a:prstGeom>
        </p:spPr>
      </p:pic>
      <p:pic>
        <p:nvPicPr>
          <p:cNvPr id="9" name="Marcador de posición de imagen 8">
            <a:extLst>
              <a:ext uri="{FF2B5EF4-FFF2-40B4-BE49-F238E27FC236}">
                <a16:creationId xmlns:a16="http://schemas.microsoft.com/office/drawing/2014/main" id="{250A9095-22BC-8518-4F81-5F3158AE7479}"/>
              </a:ext>
            </a:extLst>
          </p:cNvPr>
          <p:cNvPicPr>
            <a:picLocks noGrp="1" noChangeAspect="1"/>
          </p:cNvPicPr>
          <p:nvPr>
            <p:ph type="pic" sz="quarter" idx="15"/>
          </p:nvPr>
        </p:nvPicPr>
        <p:blipFill>
          <a:blip r:embed="rId6" cstate="print">
            <a:extLst>
              <a:ext uri="{28A0092B-C50C-407E-A947-70E740481C1C}">
                <a14:useLocalDpi xmlns:a14="http://schemas.microsoft.com/office/drawing/2010/main" val="0"/>
              </a:ext>
            </a:extLst>
          </a:blip>
          <a:srcRect t="31375" b="31375"/>
          <a:stretch>
            <a:fillRect/>
          </a:stretch>
        </p:blipFill>
        <p:spPr>
          <a:prstGeom prst="rect">
            <a:avLst/>
          </a:prstGeom>
        </p:spPr>
      </p:pic>
      <p:sp>
        <p:nvSpPr>
          <p:cNvPr id="4" name="Marcador de fecha 80">
            <a:extLst>
              <a:ext uri="{FF2B5EF4-FFF2-40B4-BE49-F238E27FC236}">
                <a16:creationId xmlns:a16="http://schemas.microsoft.com/office/drawing/2014/main" id="{A2E91EB6-0154-AEBE-C864-05B6A54E5F2A}"/>
              </a:ext>
            </a:extLst>
          </p:cNvPr>
          <p:cNvSpPr>
            <a:spLocks noGrp="1"/>
          </p:cNvSpPr>
          <p:nvPr>
            <p:ph type="dt" sz="half" idx="10"/>
          </p:nvPr>
        </p:nvSpPr>
        <p:spPr>
          <a:xfrm>
            <a:off x="838200" y="6429375"/>
            <a:ext cx="2743200" cy="365125"/>
          </a:xfrm>
        </p:spPr>
        <p:txBody>
          <a:bodyPr rtlCol="0"/>
          <a:lstStyle/>
          <a:p>
            <a:pPr rtl="0"/>
            <a:r>
              <a:rPr lang="es-MX" sz="1200" dirty="0">
                <a:solidFill>
                  <a:schemeClr val="tx1">
                    <a:alpha val="60000"/>
                  </a:schemeClr>
                </a:solidFill>
              </a:rPr>
              <a:t>9</a:t>
            </a:r>
          </a:p>
        </p:txBody>
      </p:sp>
    </p:spTree>
    <p:extLst>
      <p:ext uri="{BB962C8B-B14F-4D97-AF65-F5344CB8AC3E}">
        <p14:creationId xmlns:p14="http://schemas.microsoft.com/office/powerpoint/2010/main" val="303904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LuminousVTI">
  <a:themeElements>
    <a:clrScheme name="Custom 54">
      <a:dk1>
        <a:sysClr val="windowText" lastClr="000000"/>
      </a:dk1>
      <a:lt1>
        <a:sysClr val="window" lastClr="FFFFFF"/>
      </a:lt1>
      <a:dk2>
        <a:srgbClr val="201449"/>
      </a:dk2>
      <a:lt2>
        <a:srgbClr val="EEEEEE"/>
      </a:lt2>
      <a:accent1>
        <a:srgbClr val="F900A0"/>
      </a:accent1>
      <a:accent2>
        <a:srgbClr val="4D4EE6"/>
      </a:accent2>
      <a:accent3>
        <a:srgbClr val="454B78"/>
      </a:accent3>
      <a:accent4>
        <a:srgbClr val="A3A3C1"/>
      </a:accent4>
      <a:accent5>
        <a:srgbClr val="7162FE"/>
      </a:accent5>
      <a:accent6>
        <a:srgbClr val="1EBE9B"/>
      </a:accent6>
      <a:hlink>
        <a:srgbClr val="F900A0"/>
      </a:hlink>
      <a:folHlink>
        <a:srgbClr val="8477FE"/>
      </a:folHlink>
    </a:clrScheme>
    <a:fontScheme name="Custom 51">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1757068_TF00537603_Win32" id="{4124855F-C92F-4B39-8DEE-5A9B31EBA277}" vid="{8CA6A38D-661E-4266-9D1D-0F21D7F11D1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AFE2A1-77F8-441E-9B9F-DD61C354F4FE}">
  <ds:schemaRefs>
    <ds:schemaRef ds:uri="http://schemas.microsoft.com/office/2006/metadata/properties"/>
    <ds:schemaRef ds:uri="http://www.w3.org/2000/xmlns/"/>
    <ds:schemaRef ds:uri="71af3243-3dd4-4a8d-8c0d-dd76da1f02a5"/>
    <ds:schemaRef ds:uri="http://schemas.microsoft.com/sharepoint/v3"/>
    <ds:schemaRef ds:uri="http://www.w3.org/2001/XMLSchema-instance"/>
    <ds:schemaRef ds:uri="http://schemas.microsoft.com/office/infopath/2007/PartnerControls"/>
    <ds:schemaRef ds:uri="230e9df3-be65-4c73-a93b-d1236ebd677e"/>
  </ds:schemaRefs>
</ds:datastoreItem>
</file>

<file path=customXml/itemProps2.xml><?xml version="1.0" encoding="utf-8"?>
<ds:datastoreItem xmlns:ds="http://schemas.openxmlformats.org/officeDocument/2006/customXml" ds:itemID="{5CF4B188-9E41-4609-81DC-EA2587D009AE}">
  <ds:schemaRefs>
    <ds:schemaRef ds:uri="http://schemas.microsoft.com/sharepoint/v3/contenttype/forms"/>
  </ds:schemaRefs>
</ds:datastoreItem>
</file>

<file path=customXml/itemProps3.xml><?xml version="1.0" encoding="utf-8"?>
<ds:datastoreItem xmlns:ds="http://schemas.openxmlformats.org/officeDocument/2006/customXml" ds:itemID="{56052644-F409-493B-8E91-969D43897F27}">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71af3243-3dd4-4a8d-8c0d-dd76da1f02a5"/>
    <ds:schemaRef ds:uri="16c05727-aa75-4e4a-9b5f-8a80a1165891"/>
    <ds:schemaRef ds:uri="230e9df3-be65-4c73-a93b-d1236ebd677e"/>
  </ds:schemaRefs>
</ds:datastoreItem>
</file>

<file path=docProps/app.xml><?xml version="1.0" encoding="utf-8"?>
<Properties xmlns="http://schemas.openxmlformats.org/officeDocument/2006/extended-properties" xmlns:vt="http://schemas.openxmlformats.org/officeDocument/2006/docPropsVTypes">
  <Template>{7015FE91-B1AF-4430-945A-24F64E44A930}tf00537603_win32</Template>
  <TotalTime>69</TotalTime>
  <Words>1288</Words>
  <Application>Microsoft Office PowerPoint</Application>
  <PresentationFormat>Panorámica</PresentationFormat>
  <Paragraphs>82</Paragraphs>
  <Slides>12</Slides>
  <Notes>12</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LuminousVTI</vt:lpstr>
      <vt:lpstr>Presentación de PowerPoint</vt:lpstr>
      <vt:lpstr>Indice</vt:lpstr>
      <vt:lpstr>Introducción</vt:lpstr>
      <vt:lpstr>Problema</vt:lpstr>
      <vt:lpstr>Justificación</vt:lpstr>
      <vt:lpstr>Objetivo</vt:lpstr>
      <vt:lpstr>Método</vt:lpstr>
      <vt:lpstr>Resultados</vt:lpstr>
      <vt:lpstr>Presentación de PowerPoint</vt:lpstr>
      <vt:lpstr>Presentación de PowerPoint</vt:lpstr>
      <vt:lpstr>Presentación de PowerPoint</vt:lpstr>
      <vt:lpstr>Conclusión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242B40137 ODALYS DE LOS SANTOS HERNÁNDEZ HERNÁNDEZ</dc:creator>
  <cp:lastModifiedBy>jorgegrimbergg@gmail.com</cp:lastModifiedBy>
  <cp:revision>2</cp:revision>
  <dcterms:created xsi:type="dcterms:W3CDTF">2025-11-25T20:10:08Z</dcterms:created>
  <dcterms:modified xsi:type="dcterms:W3CDTF">2025-11-29T02:45:44Z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